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3" r:id="rId1"/>
  </p:sldMasterIdLst>
  <p:notesMasterIdLst>
    <p:notesMasterId r:id="rId8"/>
  </p:notesMasterIdLst>
  <p:handoutMasterIdLst>
    <p:handoutMasterId r:id="rId9"/>
  </p:handoutMasterIdLst>
  <p:sldIdLst>
    <p:sldId id="266" r:id="rId2"/>
    <p:sldId id="276" r:id="rId3"/>
    <p:sldId id="274" r:id="rId4"/>
    <p:sldId id="273" r:id="rId5"/>
    <p:sldId id="279" r:id="rId6"/>
    <p:sldId id="278" r:id="rId7"/>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0">
          <p15:clr>
            <a:srgbClr val="A4A3A4"/>
          </p15:clr>
        </p15:guide>
        <p15:guide id="2" orient="horz" pos="3869">
          <p15:clr>
            <a:srgbClr val="A4A3A4"/>
          </p15:clr>
        </p15:guide>
        <p15:guide id="3" pos="345">
          <p15:clr>
            <a:srgbClr val="A4A3A4"/>
          </p15:clr>
        </p15:guide>
        <p15:guide id="4" pos="5366">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320F"/>
    <a:srgbClr val="E6EF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7B26C5-4107-4FEC-AEDC-1716B250A1EF}">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ittlere Formatvorlage 1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21" autoAdjust="0"/>
    <p:restoredTop sz="96279" autoAdjust="0"/>
  </p:normalViewPr>
  <p:slideViewPr>
    <p:cSldViewPr snapToGrid="0" snapToObjects="1">
      <p:cViewPr varScale="1">
        <p:scale>
          <a:sx n="111" d="100"/>
          <a:sy n="111" d="100"/>
        </p:scale>
        <p:origin x="2076" y="102"/>
      </p:cViewPr>
      <p:guideLst>
        <p:guide orient="horz" pos="890"/>
        <p:guide orient="horz" pos="3869"/>
        <p:guide pos="345"/>
        <p:guide pos="5366"/>
      </p:guideLst>
    </p:cSldViewPr>
  </p:slideViewPr>
  <p:outlineViewPr>
    <p:cViewPr>
      <p:scale>
        <a:sx n="33" d="100"/>
        <a:sy n="33" d="100"/>
      </p:scale>
      <p:origin x="36" y="4872"/>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p:scale>
          <a:sx n="100" d="100"/>
          <a:sy n="100" d="100"/>
        </p:scale>
        <p:origin x="-3288"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sz="quarter" idx="1"/>
          </p:nvPr>
        </p:nvSpPr>
        <p:spPr>
          <a:xfrm>
            <a:off x="3852016" y="9430306"/>
            <a:ext cx="2945659" cy="496332"/>
          </a:xfrm>
          <a:prstGeom prst="rect">
            <a:avLst/>
          </a:prstGeom>
        </p:spPr>
        <p:txBody>
          <a:bodyPr vert="horz" lIns="91440" tIns="45720" rIns="91440" bIns="45720" rtlCol="0" anchor="b" anchorCtr="0"/>
          <a:lstStyle>
            <a:lvl1pPr algn="r">
              <a:defRPr sz="1200"/>
            </a:lvl1pPr>
          </a:lstStyle>
          <a:p>
            <a:fld id="{A4F87B00-D7D7-4E73-88E5-5DF5797B2681}" type="datetimeFigureOut">
              <a:rPr lang="de-AT" smtClean="0"/>
              <a:t>11.11.2024</a:t>
            </a:fld>
            <a:endParaRPr lang="de-AT" dirty="0"/>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AT" dirty="0"/>
          </a:p>
        </p:txBody>
      </p:sp>
      <p:sp>
        <p:nvSpPr>
          <p:cNvPr id="6" name="Foliennummernplatzhalter 5"/>
          <p:cNvSpPr>
            <a:spLocks noGrp="1"/>
          </p:cNvSpPr>
          <p:nvPr>
            <p:ph type="sldNum" sz="quarter" idx="3"/>
          </p:nvPr>
        </p:nvSpPr>
        <p:spPr>
          <a:xfrm>
            <a:off x="2945659" y="9428583"/>
            <a:ext cx="904784" cy="496332"/>
          </a:xfrm>
          <a:prstGeom prst="rect">
            <a:avLst/>
          </a:prstGeom>
        </p:spPr>
        <p:txBody>
          <a:bodyPr vert="horz" lIns="91440" tIns="45720" rIns="91440" bIns="45720" rtlCol="0" anchor="b"/>
          <a:lstStyle>
            <a:lvl1pPr algn="r">
              <a:defRPr sz="1200"/>
            </a:lvl1pPr>
          </a:lstStyle>
          <a:p>
            <a:pPr algn="ctr"/>
            <a:fld id="{1BCACBB0-6C6B-4B3E-B6E6-54B62284C21B}" type="slidenum">
              <a:rPr lang="de-AT" smtClean="0"/>
              <a:pPr algn="ctr"/>
              <a:t>‹Nr.›</a:t>
            </a:fld>
            <a:endParaRPr lang="de-AT"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160752" y="330069"/>
            <a:ext cx="1371666" cy="332525"/>
          </a:xfrm>
          <a:prstGeom prst="rect">
            <a:avLst/>
          </a:prstGeom>
          <a:noFill/>
          <a:ln>
            <a:noFill/>
          </a:ln>
        </p:spPr>
      </p:pic>
    </p:spTree>
    <p:extLst>
      <p:ext uri="{BB962C8B-B14F-4D97-AF65-F5344CB8AC3E}">
        <p14:creationId xmlns:p14="http://schemas.microsoft.com/office/powerpoint/2010/main" val="1483347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52016" y="9428582"/>
            <a:ext cx="2945659" cy="496332"/>
          </a:xfrm>
          <a:prstGeom prst="rect">
            <a:avLst/>
          </a:prstGeom>
        </p:spPr>
        <p:txBody>
          <a:bodyPr vert="horz" lIns="91440" tIns="45720" rIns="91440" bIns="45720" rtlCol="0" anchor="b" anchorCtr="0"/>
          <a:lstStyle>
            <a:lvl1pPr algn="r">
              <a:defRPr sz="1200"/>
            </a:lvl1pPr>
          </a:lstStyle>
          <a:p>
            <a:fld id="{64F923B6-97FF-4AF0-A17D-1758840DBBE2}" type="datetimeFigureOut">
              <a:rPr lang="de-AT" smtClean="0"/>
              <a:t>11.11.2024</a:t>
            </a:fld>
            <a:endParaRPr lang="de-AT"/>
          </a:p>
        </p:txBody>
      </p:sp>
      <p:sp>
        <p:nvSpPr>
          <p:cNvPr id="4" name="Folienbildplatzhalter 3"/>
          <p:cNvSpPr>
            <a:spLocks noGrp="1" noRot="1" noChangeAspect="1"/>
          </p:cNvSpPr>
          <p:nvPr>
            <p:ph type="sldImg" idx="2"/>
          </p:nvPr>
        </p:nvSpPr>
        <p:spPr>
          <a:xfrm>
            <a:off x="611188" y="674688"/>
            <a:ext cx="5575300" cy="4181475"/>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854894" y="4963319"/>
            <a:ext cx="5090351" cy="4218821"/>
          </a:xfrm>
          <a:prstGeom prst="rect">
            <a:avLst/>
          </a:prstGeom>
        </p:spPr>
        <p:txBody>
          <a:bodyPr vert="horz" lIns="91440" tIns="45720" rIns="91440" bIns="45720" rtlCol="0"/>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2945659" y="9428582"/>
            <a:ext cx="904784" cy="498056"/>
          </a:xfrm>
          <a:prstGeom prst="rect">
            <a:avLst/>
          </a:prstGeom>
        </p:spPr>
        <p:txBody>
          <a:bodyPr vert="horz" lIns="91440" tIns="45720" rIns="91440" bIns="45720" rtlCol="0" anchor="b"/>
          <a:lstStyle>
            <a:lvl1pPr algn="ctr">
              <a:defRPr sz="1200"/>
            </a:lvl1pPr>
          </a:lstStyle>
          <a:p>
            <a:fld id="{F0A5DA3B-92D6-4D4B-9895-D15CB563B5E4}" type="slidenum">
              <a:rPr lang="de-AT" smtClean="0"/>
              <a:pPr/>
              <a:t>‹Nr.›</a:t>
            </a:fld>
            <a:endParaRPr lang="de-AT"/>
          </a:p>
        </p:txBody>
      </p:sp>
    </p:spTree>
    <p:extLst>
      <p:ext uri="{BB962C8B-B14F-4D97-AF65-F5344CB8AC3E}">
        <p14:creationId xmlns:p14="http://schemas.microsoft.com/office/powerpoint/2010/main" val="1136113356"/>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200"/>
      </a:spcBef>
      <a:defRPr sz="1200" kern="1200">
        <a:solidFill>
          <a:schemeClr val="tx1"/>
        </a:solidFill>
        <a:latin typeface="+mn-lt"/>
        <a:ea typeface="+mn-ea"/>
        <a:cs typeface="+mn-cs"/>
      </a:defRPr>
    </a:lvl1pPr>
    <a:lvl2pPr marL="396000" indent="-171450" algn="l" defTabSz="914400" rtl="0" eaLnBrk="1" latinLnBrk="0" hangingPunct="1">
      <a:spcBef>
        <a:spcPts val="200"/>
      </a:spcBef>
      <a:buFont typeface="Arial" pitchFamily="34" charset="0"/>
      <a:buChar char="•"/>
      <a:defRPr sz="1200" kern="1200">
        <a:solidFill>
          <a:schemeClr val="tx1"/>
        </a:solidFill>
        <a:latin typeface="+mn-lt"/>
        <a:ea typeface="+mn-ea"/>
        <a:cs typeface="+mn-cs"/>
      </a:defRPr>
    </a:lvl2pPr>
    <a:lvl3pPr marL="792000" indent="-171450" algn="l" defTabSz="914400" rtl="0" eaLnBrk="1" latinLnBrk="0" hangingPunct="1">
      <a:spcBef>
        <a:spcPts val="200"/>
      </a:spcBef>
      <a:buFont typeface="Courier New" pitchFamily="49" charset="0"/>
      <a:buChar char="o"/>
      <a:defRPr sz="1200" kern="1200">
        <a:solidFill>
          <a:schemeClr val="tx1"/>
        </a:solidFill>
        <a:latin typeface="+mn-lt"/>
        <a:ea typeface="+mn-ea"/>
        <a:cs typeface="+mn-cs"/>
      </a:defRPr>
    </a:lvl3pPr>
    <a:lvl4pPr marL="1188000" indent="-171450" algn="l" defTabSz="914400" rtl="0" eaLnBrk="1" latinLnBrk="0" hangingPunct="1">
      <a:spcBef>
        <a:spcPts val="200"/>
      </a:spcBef>
      <a:buFont typeface="Wingdings" pitchFamily="2" charset="2"/>
      <a:buChar char="§"/>
      <a:defRPr sz="1200" kern="1200">
        <a:solidFill>
          <a:schemeClr val="tx1"/>
        </a:solidFill>
        <a:latin typeface="+mn-lt"/>
        <a:ea typeface="+mn-ea"/>
        <a:cs typeface="+mn-cs"/>
      </a:defRPr>
    </a:lvl4pPr>
    <a:lvl5pPr marL="1584000" indent="-171450" algn="l" defTabSz="914400" rtl="0" eaLnBrk="1" latinLnBrk="0" hangingPunct="1">
      <a:spcBef>
        <a:spcPts val="200"/>
      </a:spcBef>
      <a:buFont typeface="Symbol" pitchFamily="18" charset="2"/>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1" name="Picture 2" descr="C:\BKA-2018\BKA2018-Brief\REPUBLIK-AT-DOKUMENTVORLAGEN\POTX\HG_Powerpoint_4zu3.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3895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hasCustomPrompt="1"/>
          </p:nvPr>
        </p:nvSpPr>
        <p:spPr>
          <a:xfrm>
            <a:off x="539999" y="1270000"/>
            <a:ext cx="7978526" cy="1054449"/>
          </a:xfrm>
        </p:spPr>
        <p:txBody>
          <a:bodyPr anchor="b" anchorCtr="0"/>
          <a:lstStyle>
            <a:lvl1pPr>
              <a:lnSpc>
                <a:spcPts val="4000"/>
              </a:lnSpc>
              <a:defRPr sz="3600">
                <a:solidFill>
                  <a:schemeClr val="tx1"/>
                </a:solidFill>
                <a:latin typeface="+mj-lt"/>
              </a:defRPr>
            </a:lvl1pPr>
          </a:lstStyle>
          <a:p>
            <a:r>
              <a:rPr lang="de-DE" dirty="0" smtClean="0"/>
              <a:t>Titelmasterformat </a:t>
            </a:r>
            <a:br>
              <a:rPr lang="de-DE" dirty="0" smtClean="0"/>
            </a:br>
            <a:r>
              <a:rPr lang="de-DE" dirty="0" smtClean="0"/>
              <a:t>durch Klicken bearbeiten</a:t>
            </a:r>
            <a:endParaRPr lang="de-AT" dirty="0"/>
          </a:p>
        </p:txBody>
      </p:sp>
      <p:sp>
        <p:nvSpPr>
          <p:cNvPr id="3" name="Untertitel 1"/>
          <p:cNvSpPr>
            <a:spLocks noGrp="1"/>
          </p:cNvSpPr>
          <p:nvPr>
            <p:ph type="subTitle" idx="1"/>
          </p:nvPr>
        </p:nvSpPr>
        <p:spPr>
          <a:xfrm>
            <a:off x="539999" y="2414799"/>
            <a:ext cx="7978526" cy="1853851"/>
          </a:xfrm>
        </p:spPr>
        <p:txBody>
          <a:bodyPr/>
          <a:lstStyle>
            <a:lvl1pPr marL="0" indent="0" algn="l">
              <a:lnSpc>
                <a:spcPts val="4000"/>
              </a:lnSpc>
              <a:spcBef>
                <a:spcPts val="0"/>
              </a:spcBef>
              <a:buNone/>
              <a:defRPr sz="3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dirty="0"/>
          </a:p>
        </p:txBody>
      </p:sp>
      <p:sp>
        <p:nvSpPr>
          <p:cNvPr id="5" name="Textplatzhalter 4"/>
          <p:cNvSpPr>
            <a:spLocks noGrp="1"/>
          </p:cNvSpPr>
          <p:nvPr>
            <p:ph type="body" sz="quarter" idx="10"/>
          </p:nvPr>
        </p:nvSpPr>
        <p:spPr>
          <a:xfrm>
            <a:off x="539750" y="5588000"/>
            <a:ext cx="3422650" cy="554038"/>
          </a:xfrm>
        </p:spPr>
        <p:txBody>
          <a:bodyPr anchor="b" anchorCtr="0"/>
          <a:lstStyle>
            <a:lvl1pPr marL="0" indent="0">
              <a:lnSpc>
                <a:spcPts val="1800"/>
              </a:lnSpc>
              <a:spcAft>
                <a:spcPts val="0"/>
              </a:spcAft>
              <a:buNone/>
              <a:defRPr sz="1400"/>
            </a:lvl1pPr>
          </a:lstStyle>
          <a:p>
            <a:pPr lvl="0"/>
            <a:r>
              <a:rPr lang="de-DE" smtClean="0"/>
              <a:t>Textmasterformat bearbeiten</a:t>
            </a:r>
          </a:p>
        </p:txBody>
      </p:sp>
      <p:sp>
        <p:nvSpPr>
          <p:cNvPr id="8" name="Textfeld 7"/>
          <p:cNvSpPr txBox="1"/>
          <p:nvPr userDrawn="1"/>
        </p:nvSpPr>
        <p:spPr>
          <a:xfrm>
            <a:off x="6651752" y="230400"/>
            <a:ext cx="2200274" cy="184666"/>
          </a:xfrm>
          <a:prstGeom prst="rect">
            <a:avLst/>
          </a:prstGeom>
          <a:noFill/>
        </p:spPr>
        <p:txBody>
          <a:bodyPr wrap="square" lIns="0" tIns="0" rIns="0" bIns="0" rtlCol="0">
            <a:spAutoFit/>
          </a:bodyPr>
          <a:lstStyle/>
          <a:p>
            <a:pPr algn="r"/>
            <a:r>
              <a:rPr lang="de-AT" sz="1200" dirty="0" smtClean="0">
                <a:solidFill>
                  <a:schemeClr val="tx2"/>
                </a:solidFill>
              </a:rPr>
              <a:t>bmbwf.gv.at</a:t>
            </a:r>
            <a:endParaRPr lang="de-AT" sz="1200" dirty="0">
              <a:solidFill>
                <a:schemeClr val="tx2"/>
              </a:solidFill>
            </a:endParaRPr>
          </a:p>
        </p:txBody>
      </p:sp>
      <p:pic>
        <p:nvPicPr>
          <p:cNvPr id="10" name="Grafik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226802" y="208971"/>
            <a:ext cx="2746416" cy="665478"/>
          </a:xfrm>
          <a:prstGeom prst="rect">
            <a:avLst/>
          </a:prstGeom>
          <a:noFill/>
          <a:ln>
            <a:noFill/>
          </a:ln>
        </p:spPr>
      </p:pic>
    </p:spTree>
    <p:extLst>
      <p:ext uri="{BB962C8B-B14F-4D97-AF65-F5344CB8AC3E}">
        <p14:creationId xmlns:p14="http://schemas.microsoft.com/office/powerpoint/2010/main" val="38974822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 mit 1-zeiligem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8" name="Textplatzhalter 7"/>
          <p:cNvSpPr>
            <a:spLocks noGrp="1"/>
          </p:cNvSpPr>
          <p:nvPr>
            <p:ph type="body" sz="quarter" idx="13"/>
          </p:nvPr>
        </p:nvSpPr>
        <p:spPr>
          <a:xfrm>
            <a:off x="539750" y="2077200"/>
            <a:ext cx="7978775" cy="3922713"/>
          </a:xfrm>
        </p:spPr>
        <p:txBody>
          <a:bodyPr/>
          <a:lstStyle/>
          <a:p>
            <a:pPr lvl="0"/>
            <a:r>
              <a:rPr lang="de-DE" smtClean="0"/>
              <a:t>Textmasterformat bearbeiten</a:t>
            </a:r>
          </a:p>
          <a:p>
            <a:pPr lvl="1"/>
            <a:r>
              <a:rPr lang="de-DE" smtClean="0"/>
              <a:t>Zweite Ebene</a:t>
            </a:r>
          </a:p>
          <a:p>
            <a:pPr lvl="2"/>
            <a:r>
              <a:rPr lang="de-DE" smtClean="0"/>
              <a:t>Dritte Ebene</a:t>
            </a:r>
          </a:p>
        </p:txBody>
      </p:sp>
      <p:sp>
        <p:nvSpPr>
          <p:cNvPr id="4" name="Fußzeilenplatzhalter 3"/>
          <p:cNvSpPr>
            <a:spLocks noGrp="1"/>
          </p:cNvSpPr>
          <p:nvPr>
            <p:ph type="ftr" sz="quarter" idx="11"/>
          </p:nvPr>
        </p:nvSpPr>
        <p:spPr/>
        <p:txBody>
          <a:bodyPr/>
          <a:lstStyle/>
          <a:p>
            <a:r>
              <a:rPr lang="de-AT" smtClean="0"/>
              <a:t>Präsentationstitel</a:t>
            </a:r>
            <a:endParaRPr lang="de-AT" dirty="0"/>
          </a:p>
        </p:txBody>
      </p:sp>
      <p:sp>
        <p:nvSpPr>
          <p:cNvPr id="5" name="Foliennummernplatzhalter 4"/>
          <p:cNvSpPr>
            <a:spLocks noGrp="1"/>
          </p:cNvSpPr>
          <p:nvPr>
            <p:ph type="sldNum" sz="quarter" idx="12"/>
          </p:nvPr>
        </p:nvSpPr>
        <p:spPr>
          <a:xfrm>
            <a:off x="7704003" y="6387002"/>
            <a:ext cx="814522" cy="266700"/>
          </a:xfrm>
        </p:spPr>
        <p:txBody>
          <a:bodyPr/>
          <a:lstStyle/>
          <a:p>
            <a:fld id="{1206269C-C24E-4E80-9A4B-E7E19BB59A67}" type="slidenum">
              <a:rPr lang="de-AT" smtClean="0"/>
              <a:pPr/>
              <a:t>‹Nr.›</a:t>
            </a:fld>
            <a:endParaRPr lang="de-AT" dirty="0"/>
          </a:p>
        </p:txBody>
      </p:sp>
    </p:spTree>
    <p:extLst>
      <p:ext uri="{BB962C8B-B14F-4D97-AF65-F5344CB8AC3E}">
        <p14:creationId xmlns:p14="http://schemas.microsoft.com/office/powerpoint/2010/main" val="2953168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2" name="Titel 1"/>
          <p:cNvSpPr>
            <a:spLocks noGrp="1"/>
          </p:cNvSpPr>
          <p:nvPr>
            <p:ph type="title"/>
          </p:nvPr>
        </p:nvSpPr>
        <p:spPr>
          <a:xfrm>
            <a:off x="540000" y="1316047"/>
            <a:ext cx="7978525" cy="829455"/>
          </a:xfrm>
        </p:spPr>
        <p:txBody>
          <a:bodyPr/>
          <a:lstStyle/>
          <a:p>
            <a:r>
              <a:rPr lang="de-DE" smtClean="0"/>
              <a:t>Titelmasterformat durch Klicken bearbeiten</a:t>
            </a:r>
            <a:endParaRPr lang="de-DE" dirty="0"/>
          </a:p>
        </p:txBody>
      </p:sp>
      <p:sp>
        <p:nvSpPr>
          <p:cNvPr id="7" name="Bildplatzhalter 6"/>
          <p:cNvSpPr>
            <a:spLocks noGrp="1"/>
          </p:cNvSpPr>
          <p:nvPr>
            <p:ph type="pic" sz="quarter" idx="13"/>
          </p:nvPr>
        </p:nvSpPr>
        <p:spPr>
          <a:xfrm>
            <a:off x="539750" y="2075647"/>
            <a:ext cx="7978775" cy="4066391"/>
          </a:xfrm>
        </p:spPr>
        <p:txBody>
          <a:bodyPr/>
          <a:lstStyle/>
          <a:p>
            <a:r>
              <a:rPr lang="de-DE" smtClean="0"/>
              <a:t>Bild durch Klicken auf Symbol hinzufügen</a:t>
            </a:r>
            <a:endParaRPr lang="de-DE" dirty="0"/>
          </a:p>
        </p:txBody>
      </p:sp>
      <p:sp>
        <p:nvSpPr>
          <p:cNvPr id="4" name="Fußzeilenplatzhalter 3"/>
          <p:cNvSpPr>
            <a:spLocks noGrp="1"/>
          </p:cNvSpPr>
          <p:nvPr>
            <p:ph type="ftr" sz="quarter" idx="11"/>
          </p:nvPr>
        </p:nvSpPr>
        <p:spPr/>
        <p:txBody>
          <a:bodyPr/>
          <a:lstStyle/>
          <a:p>
            <a:r>
              <a:rPr lang="de-AT" smtClean="0"/>
              <a:t>Präsentationstitel</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‹Nr.›</a:t>
            </a:fld>
            <a:endParaRPr lang="de-AT" dirty="0"/>
          </a:p>
        </p:txBody>
      </p:sp>
    </p:spTree>
    <p:extLst>
      <p:ext uri="{BB962C8B-B14F-4D97-AF65-F5344CB8AC3E}">
        <p14:creationId xmlns:p14="http://schemas.microsoft.com/office/powerpoint/2010/main" val="2260732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 Text nebeneinan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r>
              <a:rPr lang="de-AT" smtClean="0"/>
              <a:t>Präsentationstitel</a:t>
            </a:r>
            <a:endParaRPr lang="de-AT" dirty="0"/>
          </a:p>
        </p:txBody>
      </p:sp>
      <p:sp>
        <p:nvSpPr>
          <p:cNvPr id="4" name="Foliennummernplatzhalter 3"/>
          <p:cNvSpPr>
            <a:spLocks noGrp="1"/>
          </p:cNvSpPr>
          <p:nvPr>
            <p:ph type="sldNum" sz="quarter" idx="11"/>
          </p:nvPr>
        </p:nvSpPr>
        <p:spPr/>
        <p:txBody>
          <a:bodyPr/>
          <a:lstStyle/>
          <a:p>
            <a:fld id="{1206269C-C24E-4E80-9A4B-E7E19BB59A67}" type="slidenum">
              <a:rPr lang="de-AT" smtClean="0"/>
              <a:pPr/>
              <a:t>‹Nr.›</a:t>
            </a:fld>
            <a:endParaRPr lang="de-AT" dirty="0"/>
          </a:p>
        </p:txBody>
      </p:sp>
      <p:sp>
        <p:nvSpPr>
          <p:cNvPr id="5" name="Bildplatzhalter 6"/>
          <p:cNvSpPr>
            <a:spLocks noGrp="1"/>
          </p:cNvSpPr>
          <p:nvPr>
            <p:ph type="pic" sz="quarter" idx="13"/>
          </p:nvPr>
        </p:nvSpPr>
        <p:spPr>
          <a:xfrm>
            <a:off x="539750" y="2077200"/>
            <a:ext cx="3813175" cy="4064838"/>
          </a:xfrm>
        </p:spPr>
        <p:txBody>
          <a:bodyPr/>
          <a:lstStyle/>
          <a:p>
            <a:r>
              <a:rPr lang="de-DE" smtClean="0"/>
              <a:t>Bild durch Klicken auf Symbol hinzufügen</a:t>
            </a:r>
            <a:endParaRPr lang="de-DE" dirty="0"/>
          </a:p>
        </p:txBody>
      </p:sp>
      <p:sp>
        <p:nvSpPr>
          <p:cNvPr id="7" name="Textplatzhalter 6"/>
          <p:cNvSpPr>
            <a:spLocks noGrp="1"/>
          </p:cNvSpPr>
          <p:nvPr>
            <p:ph type="body" sz="quarter" idx="14"/>
          </p:nvPr>
        </p:nvSpPr>
        <p:spPr>
          <a:xfrm>
            <a:off x="4706125" y="2077200"/>
            <a:ext cx="3812400" cy="4064838"/>
          </a:xfrm>
        </p:spPr>
        <p:txBody>
          <a:bodyPr/>
          <a:lstStyle/>
          <a:p>
            <a:pPr lvl="0"/>
            <a:r>
              <a:rPr lang="de-DE" smtClean="0"/>
              <a:t>Textmasterformat bearbeiten</a:t>
            </a:r>
          </a:p>
        </p:txBody>
      </p:sp>
    </p:spTree>
    <p:extLst>
      <p:ext uri="{BB962C8B-B14F-4D97-AF65-F5344CB8AC3E}">
        <p14:creationId xmlns:p14="http://schemas.microsoft.com/office/powerpoint/2010/main" val="2394268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Inhalte beliebig - nebeneinan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r>
              <a:rPr lang="de-AT" smtClean="0"/>
              <a:t>Präsentationstitel</a:t>
            </a:r>
            <a:endParaRPr lang="de-AT" dirty="0"/>
          </a:p>
        </p:txBody>
      </p:sp>
      <p:sp>
        <p:nvSpPr>
          <p:cNvPr id="4" name="Foliennummernplatzhalter 3"/>
          <p:cNvSpPr>
            <a:spLocks noGrp="1"/>
          </p:cNvSpPr>
          <p:nvPr>
            <p:ph type="sldNum" sz="quarter" idx="11"/>
          </p:nvPr>
        </p:nvSpPr>
        <p:spPr/>
        <p:txBody>
          <a:bodyPr/>
          <a:lstStyle/>
          <a:p>
            <a:fld id="{1206269C-C24E-4E80-9A4B-E7E19BB59A67}" type="slidenum">
              <a:rPr lang="de-AT" smtClean="0"/>
              <a:pPr/>
              <a:t>‹Nr.›</a:t>
            </a:fld>
            <a:endParaRPr lang="de-AT" dirty="0"/>
          </a:p>
        </p:txBody>
      </p:sp>
      <p:sp>
        <p:nvSpPr>
          <p:cNvPr id="8" name="Inhaltsplatzhalter 7"/>
          <p:cNvSpPr>
            <a:spLocks noGrp="1"/>
          </p:cNvSpPr>
          <p:nvPr>
            <p:ph sz="quarter" idx="15"/>
          </p:nvPr>
        </p:nvSpPr>
        <p:spPr>
          <a:xfrm>
            <a:off x="540000" y="2077200"/>
            <a:ext cx="3838575" cy="4064838"/>
          </a:xfrm>
        </p:spPr>
        <p:txBody>
          <a:bodyPr/>
          <a:lstStyle/>
          <a:p>
            <a:pPr lvl="0"/>
            <a:r>
              <a:rPr lang="de-DE" smtClean="0"/>
              <a:t>Textmasterformat bearbeiten</a:t>
            </a:r>
          </a:p>
          <a:p>
            <a:pPr lvl="1"/>
            <a:r>
              <a:rPr lang="de-DE" smtClean="0"/>
              <a:t>Zweite Ebene</a:t>
            </a:r>
          </a:p>
          <a:p>
            <a:pPr lvl="2"/>
            <a:r>
              <a:rPr lang="de-DE" smtClean="0"/>
              <a:t>Dritte Ebene</a:t>
            </a:r>
          </a:p>
        </p:txBody>
      </p:sp>
      <p:sp>
        <p:nvSpPr>
          <p:cNvPr id="9" name="Inhaltsplatzhalter 7"/>
          <p:cNvSpPr>
            <a:spLocks noGrp="1"/>
          </p:cNvSpPr>
          <p:nvPr>
            <p:ph sz="quarter" idx="16"/>
          </p:nvPr>
        </p:nvSpPr>
        <p:spPr>
          <a:xfrm>
            <a:off x="4679950" y="2077200"/>
            <a:ext cx="3838575" cy="4064838"/>
          </a:xfrm>
        </p:spPr>
        <p:txBody>
          <a:bodyPr/>
          <a:lstStyle/>
          <a:p>
            <a:pPr lvl="0"/>
            <a:r>
              <a:rPr lang="de-DE" smtClean="0"/>
              <a:t>Textmasterformat bearbeiten</a:t>
            </a:r>
          </a:p>
          <a:p>
            <a:pPr lvl="1"/>
            <a:r>
              <a:rPr lang="de-DE" smtClean="0"/>
              <a:t>Zweite Ebene</a:t>
            </a:r>
          </a:p>
          <a:p>
            <a:pPr lvl="2"/>
            <a:r>
              <a:rPr lang="de-DE" smtClean="0"/>
              <a:t>Dritte Ebene</a:t>
            </a:r>
          </a:p>
        </p:txBody>
      </p:sp>
    </p:spTree>
    <p:extLst>
      <p:ext uri="{BB962C8B-B14F-4D97-AF65-F5344CB8AC3E}">
        <p14:creationId xmlns:p14="http://schemas.microsoft.com/office/powerpoint/2010/main" val="666192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beliebig mit 1-zeiligem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9" name="Inhaltsplatzhalter 8"/>
          <p:cNvSpPr>
            <a:spLocks noGrp="1"/>
          </p:cNvSpPr>
          <p:nvPr>
            <p:ph sz="quarter" idx="13"/>
          </p:nvPr>
        </p:nvSpPr>
        <p:spPr>
          <a:xfrm>
            <a:off x="539750" y="2077200"/>
            <a:ext cx="7978775" cy="4064838"/>
          </a:xfrm>
        </p:spPr>
        <p:txBody>
          <a:bodyPr/>
          <a:lstStyle/>
          <a:p>
            <a:pPr lvl="0"/>
            <a:r>
              <a:rPr lang="de-DE" smtClean="0"/>
              <a:t>Textmasterformat bearbeiten</a:t>
            </a:r>
          </a:p>
          <a:p>
            <a:pPr lvl="1"/>
            <a:r>
              <a:rPr lang="de-DE" smtClean="0"/>
              <a:t>Zweite Ebene</a:t>
            </a:r>
          </a:p>
          <a:p>
            <a:pPr lvl="2"/>
            <a:r>
              <a:rPr lang="de-DE" smtClean="0"/>
              <a:t>Dritte Ebene</a:t>
            </a:r>
          </a:p>
        </p:txBody>
      </p:sp>
      <p:sp>
        <p:nvSpPr>
          <p:cNvPr id="4" name="Fußzeilenplatzhalter 3"/>
          <p:cNvSpPr>
            <a:spLocks noGrp="1"/>
          </p:cNvSpPr>
          <p:nvPr>
            <p:ph type="ftr" sz="quarter" idx="11"/>
          </p:nvPr>
        </p:nvSpPr>
        <p:spPr/>
        <p:txBody>
          <a:bodyPr/>
          <a:lstStyle/>
          <a:p>
            <a:r>
              <a:rPr lang="de-AT" smtClean="0"/>
              <a:t>Präsentationstitel</a:t>
            </a:r>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‹Nr.›</a:t>
            </a:fld>
            <a:endParaRPr lang="de-AT" dirty="0"/>
          </a:p>
        </p:txBody>
      </p:sp>
    </p:spTree>
    <p:extLst>
      <p:ext uri="{BB962C8B-B14F-4D97-AF65-F5344CB8AC3E}">
        <p14:creationId xmlns:p14="http://schemas.microsoft.com/office/powerpoint/2010/main" val="2550449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39999" y="1266450"/>
            <a:ext cx="5389200" cy="1117613"/>
          </a:xfrm>
        </p:spPr>
        <p:txBody>
          <a:bodyPr/>
          <a:lstStyle>
            <a:lvl1pPr>
              <a:lnSpc>
                <a:spcPts val="4000"/>
              </a:lnSpc>
              <a:defRPr sz="3000" b="0">
                <a:solidFill>
                  <a:schemeClr val="tx1"/>
                </a:solidFill>
              </a:defRPr>
            </a:lvl1pPr>
          </a:lstStyle>
          <a:p>
            <a:r>
              <a:rPr lang="de-DE" dirty="0" smtClean="0"/>
              <a:t>Titelmasterformat durch Klicken </a:t>
            </a:r>
            <a:br>
              <a:rPr lang="de-DE" dirty="0" smtClean="0"/>
            </a:br>
            <a:r>
              <a:rPr lang="de-DE" dirty="0" smtClean="0"/>
              <a:t>bearbeiten</a:t>
            </a:r>
            <a:endParaRPr lang="de-DE" dirty="0"/>
          </a:p>
        </p:txBody>
      </p:sp>
      <p:sp>
        <p:nvSpPr>
          <p:cNvPr id="9" name="Textplatzhalter 8"/>
          <p:cNvSpPr>
            <a:spLocks noGrp="1"/>
          </p:cNvSpPr>
          <p:nvPr>
            <p:ph type="body" sz="quarter" idx="10"/>
          </p:nvPr>
        </p:nvSpPr>
        <p:spPr>
          <a:xfrm>
            <a:off x="539750" y="4857750"/>
            <a:ext cx="3423600" cy="1284288"/>
          </a:xfrm>
        </p:spPr>
        <p:txBody>
          <a:bodyPr anchor="b" anchorCtr="0"/>
          <a:lstStyle>
            <a:lvl1pPr marL="0" indent="0">
              <a:lnSpc>
                <a:spcPts val="1800"/>
              </a:lnSpc>
              <a:spcAft>
                <a:spcPts val="0"/>
              </a:spcAft>
              <a:buNone/>
              <a:defRPr sz="1400"/>
            </a:lvl1pPr>
          </a:lstStyle>
          <a:p>
            <a:pPr lvl="0"/>
            <a:r>
              <a:rPr lang="de-DE" smtClean="0"/>
              <a:t>Textmasterformat bearbeiten</a:t>
            </a:r>
          </a:p>
        </p:txBody>
      </p:sp>
    </p:spTree>
    <p:extLst>
      <p:ext uri="{BB962C8B-B14F-4D97-AF65-F5344CB8AC3E}">
        <p14:creationId xmlns:p14="http://schemas.microsoft.com/office/powerpoint/2010/main" val="1274369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1026" name="Picture 2" descr="C:\BKA-2018\BKA2018-Brief\REPUBLIK-AT-DOKUMENTVORLAGEN\POTX\HG_Powerpoint_4zu3.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9144000" cy="6838951"/>
          </a:xfrm>
          <a:prstGeom prst="rect">
            <a:avLst/>
          </a:prstGeom>
          <a:noFill/>
          <a:extLst>
            <a:ext uri="{909E8E84-426E-40DD-AFC4-6F175D3DCCD1}">
              <a14:hiddenFill xmlns:a14="http://schemas.microsoft.com/office/drawing/2010/main">
                <a:solidFill>
                  <a:srgbClr val="FFFFFF"/>
                </a:solidFill>
              </a14:hiddenFill>
            </a:ext>
          </a:extLst>
        </p:spPr>
      </p:pic>
      <p:sp>
        <p:nvSpPr>
          <p:cNvPr id="2" name="Titelplatzhalter 1"/>
          <p:cNvSpPr>
            <a:spLocks noGrp="1"/>
          </p:cNvSpPr>
          <p:nvPr>
            <p:ph type="title"/>
          </p:nvPr>
        </p:nvSpPr>
        <p:spPr>
          <a:xfrm>
            <a:off x="540000" y="1317625"/>
            <a:ext cx="7978525" cy="829455"/>
          </a:xfrm>
          <a:prstGeom prst="rect">
            <a:avLst/>
          </a:prstGeom>
        </p:spPr>
        <p:txBody>
          <a:bodyPr vert="horz" wrap="none" lIns="0" tIns="0" rIns="0" bIns="0" rtlCol="0" anchor="t" anchorCtr="0">
            <a:noAutofit/>
          </a:bodyPr>
          <a:lstStyle/>
          <a:p>
            <a:r>
              <a:rPr lang="de-DE" dirty="0" smtClean="0"/>
              <a:t>Titelmasterformat durch Klicken bearbeiten</a:t>
            </a:r>
            <a:endParaRPr lang="de-AT" dirty="0"/>
          </a:p>
        </p:txBody>
      </p:sp>
      <p:sp>
        <p:nvSpPr>
          <p:cNvPr id="3" name="Textplatzhalter 2"/>
          <p:cNvSpPr>
            <a:spLocks noGrp="1"/>
          </p:cNvSpPr>
          <p:nvPr>
            <p:ph type="body" idx="1"/>
          </p:nvPr>
        </p:nvSpPr>
        <p:spPr>
          <a:xfrm>
            <a:off x="540000" y="2075867"/>
            <a:ext cx="7978525" cy="4066171"/>
          </a:xfrm>
          <a:prstGeom prst="rect">
            <a:avLst/>
          </a:prstGeom>
        </p:spPr>
        <p:txBody>
          <a:bodyPr vert="horz" lIns="0" tIns="0" rIns="0" bIns="0" rtlCol="0">
            <a:noAutofit/>
          </a:bodyPr>
          <a:lstStyle/>
          <a:p>
            <a:pPr lvl="0"/>
            <a:r>
              <a:rPr lang="de-DE" dirty="0" smtClean="0"/>
              <a:t>Textmasterformat bearbeiten </a:t>
            </a:r>
            <a:br>
              <a:rPr lang="de-DE" dirty="0" smtClean="0"/>
            </a:br>
            <a:r>
              <a:rPr lang="de-DE" dirty="0" smtClean="0"/>
              <a:t>Erste Ebene </a:t>
            </a:r>
          </a:p>
          <a:p>
            <a:pPr lvl="1"/>
            <a:r>
              <a:rPr lang="de-DE" dirty="0" smtClean="0"/>
              <a:t>Zweite Ebene – wie Ebene zuvor</a:t>
            </a:r>
          </a:p>
          <a:p>
            <a:pPr lvl="2"/>
            <a:r>
              <a:rPr lang="de-DE" dirty="0" smtClean="0"/>
              <a:t>Dritte Ebene – wie Ebene zuvor</a:t>
            </a:r>
          </a:p>
        </p:txBody>
      </p:sp>
      <p:sp>
        <p:nvSpPr>
          <p:cNvPr id="9" name="Fußzeilenplatzhalter 12"/>
          <p:cNvSpPr>
            <a:spLocks noGrp="1"/>
          </p:cNvSpPr>
          <p:nvPr>
            <p:ph type="ftr" sz="quarter" idx="3"/>
          </p:nvPr>
        </p:nvSpPr>
        <p:spPr>
          <a:xfrm>
            <a:off x="540000" y="6387002"/>
            <a:ext cx="6875916" cy="266700"/>
          </a:xfrm>
          <a:prstGeom prst="rect">
            <a:avLst/>
          </a:prstGeom>
        </p:spPr>
        <p:txBody>
          <a:bodyPr vert="horz" lIns="0" tIns="0" rIns="0" bIns="0" rtlCol="0" anchor="ctr"/>
          <a:lstStyle>
            <a:lvl1pPr algn="l">
              <a:defRPr sz="1400">
                <a:solidFill>
                  <a:schemeClr val="tx1"/>
                </a:solidFill>
              </a:defRPr>
            </a:lvl1pPr>
          </a:lstStyle>
          <a:p>
            <a:r>
              <a:rPr lang="de-AT" smtClean="0"/>
              <a:t>Präsentationstitel</a:t>
            </a:r>
            <a:endParaRPr lang="de-AT" dirty="0"/>
          </a:p>
        </p:txBody>
      </p:sp>
      <p:sp>
        <p:nvSpPr>
          <p:cNvPr id="20" name="Foliennummernplatzhalter 13"/>
          <p:cNvSpPr>
            <a:spLocks noGrp="1"/>
          </p:cNvSpPr>
          <p:nvPr>
            <p:ph type="sldNum" sz="quarter" idx="4"/>
          </p:nvPr>
        </p:nvSpPr>
        <p:spPr>
          <a:xfrm>
            <a:off x="7558201" y="6387002"/>
            <a:ext cx="960324" cy="266700"/>
          </a:xfrm>
          <a:prstGeom prst="rect">
            <a:avLst/>
          </a:prstGeom>
        </p:spPr>
        <p:txBody>
          <a:bodyPr vert="horz" lIns="0" tIns="0" rIns="0" bIns="0" rtlCol="0" anchor="ctr"/>
          <a:lstStyle>
            <a:lvl1pPr algn="r">
              <a:defRPr sz="1400">
                <a:solidFill>
                  <a:schemeClr val="tx1"/>
                </a:solidFill>
              </a:defRPr>
            </a:lvl1pPr>
          </a:lstStyle>
          <a:p>
            <a:fld id="{1206269C-C24E-4E80-9A4B-E7E19BB59A67}" type="slidenum">
              <a:rPr lang="de-AT" smtClean="0"/>
              <a:pPr/>
              <a:t>‹Nr.›</a:t>
            </a:fld>
            <a:endParaRPr lang="de-AT" dirty="0"/>
          </a:p>
        </p:txBody>
      </p:sp>
      <p:sp>
        <p:nvSpPr>
          <p:cNvPr id="10" name="Textfeld 9"/>
          <p:cNvSpPr txBox="1"/>
          <p:nvPr/>
        </p:nvSpPr>
        <p:spPr>
          <a:xfrm>
            <a:off x="6651752" y="230400"/>
            <a:ext cx="2200274" cy="184666"/>
          </a:xfrm>
          <a:prstGeom prst="rect">
            <a:avLst/>
          </a:prstGeom>
          <a:noFill/>
        </p:spPr>
        <p:txBody>
          <a:bodyPr wrap="square" lIns="0" tIns="0" rIns="0" bIns="0" rtlCol="0">
            <a:spAutoFit/>
          </a:bodyPr>
          <a:lstStyle/>
          <a:p>
            <a:pPr algn="r"/>
            <a:r>
              <a:rPr lang="de-AT" sz="1200" dirty="0" smtClean="0">
                <a:solidFill>
                  <a:schemeClr val="tx2"/>
                </a:solidFill>
              </a:rPr>
              <a:t>bmbwf.gv.at</a:t>
            </a:r>
            <a:endParaRPr lang="de-AT" sz="1200" dirty="0">
              <a:solidFill>
                <a:schemeClr val="tx2"/>
              </a:solidFill>
            </a:endParaRPr>
          </a:p>
        </p:txBody>
      </p:sp>
      <p:pic>
        <p:nvPicPr>
          <p:cNvPr id="13" name="Grafik 12"/>
          <p:cNvPicPr/>
          <p:nvPr/>
        </p:nvPicPr>
        <p:blipFill>
          <a:blip r:embed="rId10" cstate="print">
            <a:extLst>
              <a:ext uri="{28A0092B-C50C-407E-A947-70E740481C1C}">
                <a14:useLocalDpi xmlns:a14="http://schemas.microsoft.com/office/drawing/2010/main" val="0"/>
              </a:ext>
            </a:extLst>
          </a:blip>
          <a:stretch>
            <a:fillRect/>
          </a:stretch>
        </p:blipFill>
        <p:spPr bwMode="auto">
          <a:xfrm>
            <a:off x="226802" y="208971"/>
            <a:ext cx="2746416" cy="665478"/>
          </a:xfrm>
          <a:prstGeom prst="rect">
            <a:avLst/>
          </a:prstGeom>
          <a:noFill/>
          <a:ln>
            <a:noFill/>
          </a:ln>
        </p:spPr>
      </p:pic>
    </p:spTree>
    <p:extLst>
      <p:ext uri="{BB962C8B-B14F-4D97-AF65-F5344CB8AC3E}">
        <p14:creationId xmlns:p14="http://schemas.microsoft.com/office/powerpoint/2010/main" val="126338243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7" r:id="rId3"/>
    <p:sldLayoutId id="2147483721" r:id="rId4"/>
    <p:sldLayoutId id="2147483722" r:id="rId5"/>
    <p:sldLayoutId id="2147483718" r:id="rId6"/>
    <p:sldLayoutId id="2147483720" r:id="rId7"/>
  </p:sldLayoutIdLst>
  <p:timing>
    <p:tnLst>
      <p:par>
        <p:cTn id="1" dur="indefinite" restart="never" nodeType="tmRoot"/>
      </p:par>
    </p:tnLst>
  </p:timing>
  <p:hf hdr="0" dt="0"/>
  <p:txStyles>
    <p:titleStyle>
      <a:lvl1pPr algn="l" defTabSz="914400" rtl="0" eaLnBrk="1" latinLnBrk="0" hangingPunct="1">
        <a:lnSpc>
          <a:spcPts val="3000"/>
        </a:lnSpc>
        <a:spcBef>
          <a:spcPct val="0"/>
        </a:spcBef>
        <a:buNone/>
        <a:defRPr sz="2400" b="1" kern="1200">
          <a:solidFill>
            <a:schemeClr val="tx2"/>
          </a:solidFill>
          <a:latin typeface="+mj-lt"/>
          <a:ea typeface="+mj-ea"/>
          <a:cs typeface="+mj-cs"/>
        </a:defRPr>
      </a:lvl1pPr>
    </p:titleStyle>
    <p:bodyStyle>
      <a:lvl1pPr marL="252000" marR="0" indent="-252000" algn="l" defTabSz="914400" rtl="0" eaLnBrk="1" fontAlgn="auto" latinLnBrk="0" hangingPunct="1">
        <a:lnSpc>
          <a:spcPts val="2400"/>
        </a:lnSpc>
        <a:spcBef>
          <a:spcPts val="0"/>
        </a:spcBef>
        <a:spcAft>
          <a:spcPts val="1425"/>
        </a:spcAft>
        <a:buClr>
          <a:schemeClr val="tx2"/>
        </a:buClr>
        <a:buSzTx/>
        <a:buFont typeface="Arial" panose="020B0604020202020204" pitchFamily="34" charset="0"/>
        <a:buChar char="•"/>
        <a:tabLst/>
        <a:defRPr sz="1800" kern="1200">
          <a:solidFill>
            <a:schemeClr val="bg1">
              <a:lumMod val="10000"/>
            </a:schemeClr>
          </a:solidFill>
          <a:latin typeface="+mn-lt"/>
          <a:ea typeface="+mn-ea"/>
          <a:cs typeface="+mn-cs"/>
        </a:defRPr>
      </a:lvl1pPr>
      <a:lvl2pPr marL="504000" marR="0" indent="-252000" algn="l" defTabSz="914400" rtl="0" eaLnBrk="1" fontAlgn="auto" latinLnBrk="0" hangingPunct="1">
        <a:lnSpc>
          <a:spcPts val="2400"/>
        </a:lnSpc>
        <a:spcBef>
          <a:spcPts val="0"/>
        </a:spcBef>
        <a:spcAft>
          <a:spcPts val="1425"/>
        </a:spcAft>
        <a:buClrTx/>
        <a:buSzTx/>
        <a:buFont typeface="Corbel" panose="020B0503020204020204" pitchFamily="34" charset="0"/>
        <a:buChar char="−"/>
        <a:tabLst/>
        <a:defRPr sz="1800" kern="1200">
          <a:solidFill>
            <a:schemeClr val="bg1">
              <a:lumMod val="10000"/>
            </a:schemeClr>
          </a:solidFill>
          <a:latin typeface="+mn-lt"/>
          <a:ea typeface="+mn-ea"/>
          <a:cs typeface="+mn-cs"/>
        </a:defRPr>
      </a:lvl2pPr>
      <a:lvl3pPr marL="756000" indent="-252000" algn="l" defTabSz="914400" rtl="0" eaLnBrk="1" latinLnBrk="0" hangingPunct="1">
        <a:lnSpc>
          <a:spcPts val="2400"/>
        </a:lnSpc>
        <a:spcBef>
          <a:spcPts val="0"/>
        </a:spcBef>
        <a:spcAft>
          <a:spcPts val="1425"/>
        </a:spcAft>
        <a:buClr>
          <a:schemeClr val="tx2"/>
        </a:buClr>
        <a:buFont typeface="Arial" pitchFamily="34" charset="0"/>
        <a:buChar char="•"/>
        <a:defRPr sz="1800" kern="1200">
          <a:solidFill>
            <a:schemeClr val="bg1">
              <a:lumMod val="10000"/>
            </a:schemeClr>
          </a:solidFill>
          <a:latin typeface="+mn-lt"/>
          <a:ea typeface="+mn-ea"/>
          <a:cs typeface="+mn-cs"/>
        </a:defRPr>
      </a:lvl3pPr>
      <a:lvl4pPr marL="1600200" indent="-228600" algn="l" defTabSz="914400" rtl="0" eaLnBrk="1" latinLnBrk="0" hangingPunct="1">
        <a:lnSpc>
          <a:spcPct val="90000"/>
        </a:lnSpc>
        <a:spcBef>
          <a:spcPts val="600"/>
        </a:spcBef>
        <a:buClr>
          <a:schemeClr val="tx2"/>
        </a:buClr>
        <a:buFont typeface="Arial" pitchFamily="34" charset="0"/>
        <a:buChar char="–"/>
        <a:defRPr sz="1800" kern="1200">
          <a:solidFill>
            <a:schemeClr val="bg1">
              <a:lumMod val="10000"/>
            </a:schemeClr>
          </a:solidFill>
          <a:latin typeface="+mn-lt"/>
          <a:ea typeface="+mn-ea"/>
          <a:cs typeface="+mn-cs"/>
        </a:defRPr>
      </a:lvl4pPr>
      <a:lvl5pPr marL="2057400" indent="-228600" algn="l" defTabSz="914400" rtl="0" eaLnBrk="1" latinLnBrk="0" hangingPunct="1">
        <a:lnSpc>
          <a:spcPct val="90000"/>
        </a:lnSpc>
        <a:spcBef>
          <a:spcPts val="400"/>
        </a:spcBef>
        <a:buClr>
          <a:schemeClr val="tx2"/>
        </a:buClr>
        <a:buFont typeface="Arial" pitchFamily="34" charset="0"/>
        <a:buChar char="»"/>
        <a:defRPr sz="1800" kern="1200">
          <a:solidFill>
            <a:schemeClr val="bg1">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bmbwf.gv.at/service/neu.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ctrTitle"/>
          </p:nvPr>
        </p:nvSpPr>
        <p:spPr>
          <a:xfrm>
            <a:off x="760132" y="3907366"/>
            <a:ext cx="7978526" cy="1054449"/>
          </a:xfrm>
        </p:spPr>
        <p:txBody>
          <a:bodyPr/>
          <a:lstStyle/>
          <a:p>
            <a:r>
              <a:rPr lang="de-AT" sz="3400" dirty="0" smtClean="0">
                <a:solidFill>
                  <a:schemeClr val="tx2"/>
                </a:solidFill>
                <a:latin typeface="Calibri" panose="020F0502020204030204" pitchFamily="34" charset="0"/>
                <a:cs typeface="Calibri" panose="020F0502020204030204" pitchFamily="34" charset="0"/>
              </a:rPr>
              <a:t/>
            </a:r>
            <a:br>
              <a:rPr lang="de-AT" sz="3400" dirty="0" smtClean="0">
                <a:solidFill>
                  <a:schemeClr val="tx2"/>
                </a:solidFill>
                <a:latin typeface="Calibri" panose="020F0502020204030204" pitchFamily="34" charset="0"/>
                <a:cs typeface="Calibri" panose="020F0502020204030204" pitchFamily="34" charset="0"/>
              </a:rPr>
            </a:br>
            <a:r>
              <a:rPr lang="de-AT" sz="3400" dirty="0">
                <a:solidFill>
                  <a:schemeClr val="tx2"/>
                </a:solidFill>
                <a:latin typeface="Calibri" panose="020F0502020204030204" pitchFamily="34" charset="0"/>
                <a:cs typeface="Calibri" panose="020F0502020204030204" pitchFamily="34" charset="0"/>
              </a:rPr>
              <a:t/>
            </a:r>
            <a:br>
              <a:rPr lang="de-AT" sz="3400" dirty="0">
                <a:solidFill>
                  <a:schemeClr val="tx2"/>
                </a:solidFill>
                <a:latin typeface="Calibri" panose="020F0502020204030204" pitchFamily="34" charset="0"/>
                <a:cs typeface="Calibri" panose="020F0502020204030204" pitchFamily="34" charset="0"/>
              </a:rPr>
            </a:br>
            <a:r>
              <a:rPr lang="de-AT" sz="3400" dirty="0" smtClean="0">
                <a:solidFill>
                  <a:schemeClr val="tx2"/>
                </a:solidFill>
                <a:latin typeface="Calibri" panose="020F0502020204030204" pitchFamily="34" charset="0"/>
                <a:cs typeface="Calibri" panose="020F0502020204030204" pitchFamily="34" charset="0"/>
              </a:rPr>
              <a:t/>
            </a:r>
            <a:br>
              <a:rPr lang="de-AT" sz="3400" dirty="0" smtClean="0">
                <a:solidFill>
                  <a:schemeClr val="tx2"/>
                </a:solidFill>
                <a:latin typeface="Calibri" panose="020F0502020204030204" pitchFamily="34" charset="0"/>
                <a:cs typeface="Calibri" panose="020F0502020204030204" pitchFamily="34" charset="0"/>
              </a:rPr>
            </a:br>
            <a:r>
              <a:rPr lang="de-AT" sz="3400" dirty="0" smtClean="0">
                <a:solidFill>
                  <a:schemeClr val="tx2"/>
                </a:solidFill>
                <a:latin typeface="Calibri" panose="020F0502020204030204" pitchFamily="34" charset="0"/>
                <a:cs typeface="Calibri" panose="020F0502020204030204" pitchFamily="34" charset="0"/>
              </a:rPr>
              <a:t>Änderungen im Bereich der abschließenden</a:t>
            </a:r>
            <a:br>
              <a:rPr lang="de-AT" sz="3400" dirty="0" smtClean="0">
                <a:solidFill>
                  <a:schemeClr val="tx2"/>
                </a:solidFill>
                <a:latin typeface="Calibri" panose="020F0502020204030204" pitchFamily="34" charset="0"/>
                <a:cs typeface="Calibri" panose="020F0502020204030204" pitchFamily="34" charset="0"/>
              </a:rPr>
            </a:br>
            <a:r>
              <a:rPr lang="de-AT" sz="3400" dirty="0" smtClean="0">
                <a:solidFill>
                  <a:schemeClr val="tx2"/>
                </a:solidFill>
                <a:latin typeface="Calibri" panose="020F0502020204030204" pitchFamily="34" charset="0"/>
                <a:cs typeface="Calibri" panose="020F0502020204030204" pitchFamily="34" charset="0"/>
              </a:rPr>
              <a:t>Prüfungen/BMHS</a:t>
            </a:r>
            <a:br>
              <a:rPr lang="de-AT" sz="3400" dirty="0" smtClean="0">
                <a:solidFill>
                  <a:schemeClr val="tx2"/>
                </a:solidFill>
                <a:latin typeface="Calibri" panose="020F0502020204030204" pitchFamily="34" charset="0"/>
                <a:cs typeface="Calibri" panose="020F0502020204030204" pitchFamily="34" charset="0"/>
              </a:rPr>
            </a:br>
            <a:r>
              <a:rPr lang="de-AT" sz="3400" dirty="0">
                <a:solidFill>
                  <a:schemeClr val="tx2"/>
                </a:solidFill>
                <a:latin typeface="Calibri" panose="020F0502020204030204" pitchFamily="34" charset="0"/>
                <a:cs typeface="Calibri" panose="020F0502020204030204" pitchFamily="34" charset="0"/>
              </a:rPr>
              <a:t/>
            </a:r>
            <a:br>
              <a:rPr lang="de-AT" sz="3400" dirty="0">
                <a:solidFill>
                  <a:schemeClr val="tx2"/>
                </a:solidFill>
                <a:latin typeface="Calibri" panose="020F0502020204030204" pitchFamily="34" charset="0"/>
                <a:cs typeface="Calibri" panose="020F0502020204030204" pitchFamily="34" charset="0"/>
              </a:rPr>
            </a:br>
            <a:r>
              <a:rPr lang="de-AT" sz="3400" dirty="0" smtClean="0">
                <a:solidFill>
                  <a:schemeClr val="tx2"/>
                </a:solidFill>
                <a:latin typeface="Calibri" panose="020F0502020204030204" pitchFamily="34" charset="0"/>
                <a:cs typeface="Calibri" panose="020F0502020204030204" pitchFamily="34" charset="0"/>
              </a:rPr>
              <a:t/>
            </a:r>
            <a:br>
              <a:rPr lang="de-AT" sz="3400" dirty="0" smtClean="0">
                <a:solidFill>
                  <a:schemeClr val="tx2"/>
                </a:solidFill>
                <a:latin typeface="Calibri" panose="020F0502020204030204" pitchFamily="34" charset="0"/>
                <a:cs typeface="Calibri" panose="020F0502020204030204" pitchFamily="34" charset="0"/>
              </a:rPr>
            </a:br>
            <a:endParaRPr lang="de-DE" sz="3400"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7531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latin typeface="Calibri" panose="020F0502020204030204" pitchFamily="34" charset="0"/>
                <a:cs typeface="Calibri" panose="020F0502020204030204" pitchFamily="34" charset="0"/>
              </a:rPr>
              <a:t>Änderungen im BMS-Bereich (inkl. Sonderformen)</a:t>
            </a:r>
            <a:endParaRPr lang="de-DE" dirty="0">
              <a:latin typeface="Calibri" panose="020F0502020204030204" pitchFamily="34" charset="0"/>
              <a:cs typeface="Calibri" panose="020F0502020204030204" pitchFamily="34" charset="0"/>
            </a:endParaRPr>
          </a:p>
        </p:txBody>
      </p:sp>
      <p:sp>
        <p:nvSpPr>
          <p:cNvPr id="3" name="Textplatzhalter 2"/>
          <p:cNvSpPr>
            <a:spLocks noGrp="1"/>
          </p:cNvSpPr>
          <p:nvPr>
            <p:ph type="body" sz="quarter" idx="13"/>
          </p:nvPr>
        </p:nvSpPr>
        <p:spPr>
          <a:xfrm>
            <a:off x="476686" y="1914250"/>
            <a:ext cx="7978775" cy="3922713"/>
          </a:xfrm>
        </p:spPr>
        <p:txBody>
          <a:bodyPr/>
          <a:lstStyle/>
          <a:p>
            <a:r>
              <a:rPr lang="de-DE" dirty="0" smtClean="0">
                <a:latin typeface="Calibri" panose="020F0502020204030204" pitchFamily="34" charset="0"/>
                <a:cs typeface="Calibri" panose="020F0502020204030204" pitchFamily="34" charset="0"/>
              </a:rPr>
              <a:t>Das Verfassung der Abschlussarbeit ist seit In-Kraft-Treten der neuen Bestimmungen für BMS-Schülerinnen und Schüler </a:t>
            </a:r>
            <a:r>
              <a:rPr lang="de-DE" b="1" dirty="0" smtClean="0">
                <a:latin typeface="Calibri" panose="020F0502020204030204" pitchFamily="34" charset="0"/>
                <a:cs typeface="Calibri" panose="020F0502020204030204" pitchFamily="34" charset="0"/>
              </a:rPr>
              <a:t>nicht mehr </a:t>
            </a:r>
            <a:r>
              <a:rPr lang="de-DE" dirty="0" smtClean="0">
                <a:latin typeface="Calibri" panose="020F0502020204030204" pitchFamily="34" charset="0"/>
                <a:cs typeface="Calibri" panose="020F0502020204030204" pitchFamily="34" charset="0"/>
              </a:rPr>
              <a:t>vorgesehen – auch nicht freiwillig. </a:t>
            </a:r>
          </a:p>
          <a:p>
            <a:pPr lvl="1"/>
            <a:r>
              <a:rPr lang="de-AT" dirty="0" smtClean="0">
                <a:latin typeface="Calibri" panose="020F0502020204030204" pitchFamily="34" charset="0"/>
                <a:cs typeface="Calibri" panose="020F0502020204030204" pitchFamily="34" charset="0"/>
              </a:rPr>
              <a:t>bereits </a:t>
            </a:r>
            <a:r>
              <a:rPr lang="de-AT" dirty="0">
                <a:latin typeface="Calibri" panose="020F0502020204030204" pitchFamily="34" charset="0"/>
                <a:cs typeface="Calibri" panose="020F0502020204030204" pitchFamily="34" charset="0"/>
              </a:rPr>
              <a:t>gewählte Themen für Abschlussarbeiten sind mit sofortiger Wirkung ersatzlos zu streichen</a:t>
            </a:r>
          </a:p>
          <a:p>
            <a:r>
              <a:rPr lang="de-DE" dirty="0" smtClean="0">
                <a:latin typeface="Calibri" panose="020F0502020204030204" pitchFamily="34" charset="0"/>
                <a:cs typeface="Calibri" panose="020F0502020204030204" pitchFamily="34" charset="0"/>
              </a:rPr>
              <a:t>Es gibt keine Übergangsbestimmungen, </a:t>
            </a:r>
            <a:r>
              <a:rPr lang="de-DE" dirty="0" err="1" smtClean="0">
                <a:latin typeface="Calibri" panose="020F0502020204030204" pitchFamily="34" charset="0"/>
                <a:cs typeface="Calibri" panose="020F0502020204030204" pitchFamily="34" charset="0"/>
              </a:rPr>
              <a:t>dh</a:t>
            </a:r>
            <a:r>
              <a:rPr lang="de-DE" dirty="0" smtClean="0">
                <a:latin typeface="Calibri" panose="020F0502020204030204" pitchFamily="34" charset="0"/>
                <a:cs typeface="Calibri" panose="020F0502020204030204" pitchFamily="34" charset="0"/>
              </a:rPr>
              <a:t>:</a:t>
            </a:r>
          </a:p>
          <a:p>
            <a:pPr lvl="1"/>
            <a:r>
              <a:rPr lang="de-AT" dirty="0" smtClean="0">
                <a:latin typeface="Calibri" panose="020F0502020204030204" pitchFamily="34" charset="0"/>
                <a:cs typeface="Calibri" panose="020F0502020204030204" pitchFamily="34" charset="0"/>
              </a:rPr>
              <a:t>diese </a:t>
            </a:r>
            <a:r>
              <a:rPr lang="de-AT" dirty="0">
                <a:latin typeface="Calibri" panose="020F0502020204030204" pitchFamily="34" charset="0"/>
                <a:cs typeface="Calibri" panose="020F0502020204030204" pitchFamily="34" charset="0"/>
              </a:rPr>
              <a:t>Regelung gilt somit für alle Prüfungstermine/-antritte, die nach dem 22. Juli 2024 </a:t>
            </a:r>
            <a:r>
              <a:rPr lang="de-AT" dirty="0" smtClean="0">
                <a:latin typeface="Calibri" panose="020F0502020204030204" pitchFamily="34" charset="0"/>
                <a:cs typeface="Calibri" panose="020F0502020204030204" pitchFamily="34" charset="0"/>
              </a:rPr>
              <a:t>stattfinden</a:t>
            </a:r>
          </a:p>
          <a:p>
            <a:pPr lvl="2"/>
            <a:r>
              <a:rPr lang="de-AT" dirty="0" smtClean="0">
                <a:latin typeface="Calibri" panose="020F0502020204030204" pitchFamily="34" charset="0"/>
                <a:cs typeface="Calibri" panose="020F0502020204030204" pitchFamily="34" charset="0"/>
              </a:rPr>
              <a:t>dies </a:t>
            </a:r>
            <a:r>
              <a:rPr lang="de-AT" dirty="0">
                <a:latin typeface="Calibri" panose="020F0502020204030204" pitchFamily="34" charset="0"/>
                <a:cs typeface="Calibri" panose="020F0502020204030204" pitchFamily="34" charset="0"/>
              </a:rPr>
              <a:t>betrifft alle offenen Fallkonstellationen, somit „Altfälle“, „Wiederholer“, „alte“ Zulassungen </a:t>
            </a:r>
            <a:endParaRPr lang="de-AT" dirty="0" smtClean="0">
              <a:latin typeface="Calibri" panose="020F0502020204030204" pitchFamily="34" charset="0"/>
              <a:cs typeface="Calibri" panose="020F0502020204030204" pitchFamily="34" charset="0"/>
            </a:endParaRPr>
          </a:p>
        </p:txBody>
      </p:sp>
      <p:sp>
        <p:nvSpPr>
          <p:cNvPr id="6" name="Foliennummernplatzhalter 5"/>
          <p:cNvSpPr>
            <a:spLocks noGrp="1"/>
          </p:cNvSpPr>
          <p:nvPr>
            <p:ph type="sldNum" sz="quarter" idx="12"/>
          </p:nvPr>
        </p:nvSpPr>
        <p:spPr/>
        <p:txBody>
          <a:bodyPr/>
          <a:lstStyle/>
          <a:p>
            <a:fld id="{1206269C-C24E-4E80-9A4B-E7E19BB59A67}" type="slidenum">
              <a:rPr lang="de-AT" smtClean="0">
                <a:latin typeface="Calibri" panose="020F0502020204030204" pitchFamily="34" charset="0"/>
                <a:cs typeface="Calibri" panose="020F0502020204030204" pitchFamily="34" charset="0"/>
              </a:rPr>
              <a:pPr/>
              <a:t>2</a:t>
            </a:fld>
            <a:endParaRPr lang="de-A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196944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492452" y="1526061"/>
            <a:ext cx="7978775" cy="3922713"/>
          </a:xfrm>
        </p:spPr>
        <p:txBody>
          <a:bodyPr/>
          <a:lstStyle/>
          <a:p>
            <a:r>
              <a:rPr lang="de-AT" dirty="0">
                <a:latin typeface="Calibri" panose="020F0502020204030204" pitchFamily="34" charset="0"/>
                <a:cs typeface="Calibri" panose="020F0502020204030204" pitchFamily="34" charset="0"/>
              </a:rPr>
              <a:t>aus Gründen der Rechtsicherheit (Nachvollziehbarkeit) sind in allen Fällen Entscheidungen der Prüfungskommissionen ohne Berücksichtigung der Abschlussarbeit zu </a:t>
            </a:r>
            <a:r>
              <a:rPr lang="de-AT" dirty="0" smtClean="0">
                <a:latin typeface="Calibri" panose="020F0502020204030204" pitchFamily="34" charset="0"/>
                <a:cs typeface="Calibri" panose="020F0502020204030204" pitchFamily="34" charset="0"/>
              </a:rPr>
              <a:t>treffen, </a:t>
            </a:r>
            <a:r>
              <a:rPr lang="de-AT" dirty="0" err="1" smtClean="0">
                <a:latin typeface="Calibri" panose="020F0502020204030204" pitchFamily="34" charset="0"/>
                <a:cs typeface="Calibri" panose="020F0502020204030204" pitchFamily="34" charset="0"/>
              </a:rPr>
              <a:t>dh</a:t>
            </a:r>
            <a:endParaRPr lang="de-AT" dirty="0">
              <a:latin typeface="Calibri" panose="020F0502020204030204" pitchFamily="34" charset="0"/>
              <a:cs typeface="Calibri" panose="020F0502020204030204" pitchFamily="34" charset="0"/>
            </a:endParaRPr>
          </a:p>
          <a:p>
            <a:pPr lvl="1"/>
            <a:r>
              <a:rPr lang="de-AT" dirty="0" smtClean="0">
                <a:latin typeface="Calibri" panose="020F0502020204030204" pitchFamily="34" charset="0"/>
                <a:cs typeface="Calibri" panose="020F0502020204030204" pitchFamily="34" charset="0"/>
              </a:rPr>
              <a:t>Personen</a:t>
            </a:r>
            <a:r>
              <a:rPr lang="de-AT" dirty="0">
                <a:latin typeface="Calibri" panose="020F0502020204030204" pitchFamily="34" charset="0"/>
                <a:cs typeface="Calibri" panose="020F0502020204030204" pitchFamily="34" charset="0"/>
              </a:rPr>
              <a:t>, die derzeit eine negativ beurteilte Abschlussarbeit haben, </a:t>
            </a:r>
            <a:r>
              <a:rPr lang="de-AT" dirty="0" smtClean="0">
                <a:latin typeface="Calibri" panose="020F0502020204030204" pitchFamily="34" charset="0"/>
                <a:cs typeface="Calibri" panose="020F0502020204030204" pitchFamily="34" charset="0"/>
              </a:rPr>
              <a:t>müssen diese nicht wiederholen.</a:t>
            </a:r>
          </a:p>
          <a:p>
            <a:pPr lvl="1"/>
            <a:r>
              <a:rPr lang="de-AT" dirty="0" smtClean="0">
                <a:latin typeface="Calibri" panose="020F0502020204030204" pitchFamily="34" charset="0"/>
                <a:cs typeface="Calibri" panose="020F0502020204030204" pitchFamily="34" charset="0"/>
              </a:rPr>
              <a:t>Personen, die bereits alle Prüfungsteile der abschließenden Prüfung erfolgreich bestanden haben, denen jedoch noch die Abschlussarbeit fehlt, müssen diese nicht mehr machen. </a:t>
            </a:r>
          </a:p>
          <a:p>
            <a:pPr lvl="1"/>
            <a:r>
              <a:rPr lang="de-AT" dirty="0" smtClean="0">
                <a:latin typeface="Calibri" panose="020F0502020204030204" pitchFamily="34" charset="0"/>
                <a:cs typeface="Calibri" panose="020F0502020204030204" pitchFamily="34" charset="0"/>
              </a:rPr>
              <a:t>Es gibt keine zusätzlichen Prüfungserfordernisse</a:t>
            </a:r>
          </a:p>
          <a:p>
            <a:r>
              <a:rPr lang="de-AT" dirty="0">
                <a:latin typeface="Calibri" panose="020F0502020204030204" pitchFamily="34" charset="0"/>
                <a:ea typeface="Times New Roman" panose="02020603050405020304" pitchFamily="18" charset="0"/>
                <a:cs typeface="Times New Roman" panose="02020603050405020304" pitchFamily="18" charset="0"/>
              </a:rPr>
              <a:t>Antworten auf häufige Fragen im BMS-Bereich:  </a:t>
            </a:r>
            <a:r>
              <a:rPr lang="de-AT" u="sng" dirty="0" smtClean="0">
                <a:solidFill>
                  <a:srgbClr val="0000FF"/>
                </a:solidFill>
                <a:latin typeface="Calibri" panose="020F0502020204030204" pitchFamily="34" charset="0"/>
                <a:ea typeface="Times New Roman" panose="02020603050405020304" pitchFamily="18" charset="0"/>
                <a:cs typeface="Times New Roman" panose="02020603050405020304" pitchFamily="18" charset="0"/>
                <a:hlinkClick r:id="rId2"/>
              </a:rPr>
              <a:t>Neu </a:t>
            </a:r>
            <a:r>
              <a:rPr lang="de-AT" u="sng" dirty="0">
                <a:solidFill>
                  <a:srgbClr val="0000FF"/>
                </a:solidFill>
                <a:latin typeface="Calibri" panose="020F0502020204030204" pitchFamily="34" charset="0"/>
                <a:ea typeface="Times New Roman" panose="02020603050405020304" pitchFamily="18" charset="0"/>
                <a:cs typeface="Times New Roman" panose="02020603050405020304" pitchFamily="18" charset="0"/>
                <a:hlinkClick r:id="rId2"/>
              </a:rPr>
              <a:t>auf unserer Website </a:t>
            </a:r>
            <a:r>
              <a:rPr lang="de-AT" u="sng" dirty="0" smtClean="0">
                <a:solidFill>
                  <a:srgbClr val="0000FF"/>
                </a:solidFill>
                <a:latin typeface="Calibri" panose="020F0502020204030204" pitchFamily="34" charset="0"/>
                <a:ea typeface="Times New Roman" panose="02020603050405020304" pitchFamily="18" charset="0"/>
                <a:cs typeface="Times New Roman" panose="02020603050405020304" pitchFamily="18" charset="0"/>
                <a:hlinkClick r:id="rId2"/>
              </a:rPr>
              <a:t>bmbwf.gv.at</a:t>
            </a:r>
            <a:r>
              <a:rPr lang="de-AT" dirty="0" smtClean="0">
                <a:latin typeface="Calibri" panose="020F0502020204030204" pitchFamily="34" charset="0"/>
                <a:ea typeface="Times New Roman" panose="02020603050405020304" pitchFamily="18" charset="0"/>
                <a:cs typeface="Times New Roman" panose="02020603050405020304" pitchFamily="18" charset="0"/>
              </a:rPr>
              <a:t> </a:t>
            </a:r>
            <a:r>
              <a:rPr lang="de-AT" dirty="0">
                <a:latin typeface="Calibri" panose="020F0502020204030204" pitchFamily="34" charset="0"/>
                <a:ea typeface="Times New Roman" panose="02020603050405020304" pitchFamily="18" charset="0"/>
                <a:cs typeface="Times New Roman" panose="02020603050405020304" pitchFamily="18" charset="0"/>
              </a:rPr>
              <a:t>(https://www.bmbwf.gv.at/Themen/schule/schulsystem/sa/bmhs/bmhs_aaq/faq_aa_bms.html)</a:t>
            </a:r>
            <a:endParaRPr lang="de-DE" dirty="0">
              <a:latin typeface="Calibri" panose="020F0502020204030204" pitchFamily="34" charset="0"/>
              <a:cs typeface="Calibri" panose="020F0502020204030204" pitchFamily="34" charset="0"/>
            </a:endParaRPr>
          </a:p>
        </p:txBody>
      </p:sp>
      <p:sp>
        <p:nvSpPr>
          <p:cNvPr id="6" name="Foliennummernplatzhalter 5"/>
          <p:cNvSpPr>
            <a:spLocks noGrp="1"/>
          </p:cNvSpPr>
          <p:nvPr>
            <p:ph type="sldNum" sz="quarter" idx="12"/>
          </p:nvPr>
        </p:nvSpPr>
        <p:spPr/>
        <p:txBody>
          <a:bodyPr/>
          <a:lstStyle/>
          <a:p>
            <a:fld id="{1206269C-C24E-4E80-9A4B-E7E19BB59A67}" type="slidenum">
              <a:rPr lang="de-AT" smtClean="0">
                <a:latin typeface="Calibri" panose="020F0502020204030204" pitchFamily="34" charset="0"/>
                <a:cs typeface="Calibri" panose="020F0502020204030204" pitchFamily="34" charset="0"/>
              </a:rPr>
              <a:pPr/>
              <a:t>3</a:t>
            </a:fld>
            <a:endParaRPr lang="de-A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4219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1117084"/>
            <a:ext cx="7978525" cy="829455"/>
          </a:xfrm>
        </p:spPr>
        <p:txBody>
          <a:bodyPr/>
          <a:lstStyle/>
          <a:p>
            <a:r>
              <a:rPr lang="de-AT" dirty="0" smtClean="0">
                <a:latin typeface="Calibri" panose="020F0502020204030204" pitchFamily="34" charset="0"/>
                <a:cs typeface="Calibri" panose="020F0502020204030204" pitchFamily="34" charset="0"/>
              </a:rPr>
              <a:t>Änderungen in der PO im BMS-Bereich </a:t>
            </a:r>
            <a:endParaRPr lang="de-DE" dirty="0">
              <a:latin typeface="Calibri" panose="020F0502020204030204" pitchFamily="34" charset="0"/>
              <a:cs typeface="Calibri" panose="020F0502020204030204" pitchFamily="34" charset="0"/>
            </a:endParaRPr>
          </a:p>
        </p:txBody>
      </p:sp>
      <p:sp>
        <p:nvSpPr>
          <p:cNvPr id="3" name="Textplatzhalter 2"/>
          <p:cNvSpPr>
            <a:spLocks noGrp="1"/>
          </p:cNvSpPr>
          <p:nvPr>
            <p:ph type="body" sz="quarter" idx="13"/>
          </p:nvPr>
        </p:nvSpPr>
        <p:spPr>
          <a:xfrm>
            <a:off x="476686" y="1793480"/>
            <a:ext cx="7978775" cy="3922713"/>
          </a:xfrm>
        </p:spPr>
        <p:txBody>
          <a:bodyPr/>
          <a:lstStyle/>
          <a:p>
            <a:r>
              <a:rPr lang="de-DE" dirty="0" smtClean="0">
                <a:latin typeface="Calibri" panose="020F0502020204030204" pitchFamily="34" charset="0"/>
                <a:cs typeface="Calibri" panose="020F0502020204030204" pitchFamily="34" charset="0"/>
              </a:rPr>
              <a:t>Durchgehende Streichung des Prüfungsgebietes „Abschlussarbeit“</a:t>
            </a:r>
          </a:p>
          <a:p>
            <a:r>
              <a:rPr lang="de-DE" dirty="0" smtClean="0">
                <a:solidFill>
                  <a:schemeClr val="tx1"/>
                </a:solidFill>
                <a:latin typeface="Calibri" panose="020F0502020204030204" pitchFamily="34" charset="0"/>
                <a:cs typeface="Calibri" panose="020F0502020204030204" pitchFamily="34" charset="0"/>
              </a:rPr>
              <a:t>2. Unterabschnitt - Abschlussprüfung an den gewerblichen, technischen und kunstgewerblichen Fachschulen (…)</a:t>
            </a:r>
          </a:p>
          <a:p>
            <a:pPr lvl="1">
              <a:buFont typeface="Symbol" panose="05050102010706020507" pitchFamily="18" charset="2"/>
              <a:buChar char="-"/>
            </a:pPr>
            <a:r>
              <a:rPr lang="de-DE" dirty="0" smtClean="0">
                <a:solidFill>
                  <a:schemeClr val="tx1"/>
                </a:solidFill>
                <a:latin typeface="Calibri" panose="020F0502020204030204" pitchFamily="34" charset="0"/>
                <a:cs typeface="Calibri" panose="020F0502020204030204" pitchFamily="34" charset="0"/>
              </a:rPr>
              <a:t>§ 28 </a:t>
            </a:r>
            <a:r>
              <a:rPr lang="de-DE" dirty="0">
                <a:solidFill>
                  <a:schemeClr val="tx1"/>
                </a:solidFill>
                <a:latin typeface="Calibri" panose="020F0502020204030204" pitchFamily="34" charset="0"/>
                <a:cs typeface="Calibri" panose="020F0502020204030204" pitchFamily="34" charset="0"/>
              </a:rPr>
              <a:t>Abs. </a:t>
            </a:r>
            <a:r>
              <a:rPr lang="de-DE" dirty="0" smtClean="0">
                <a:solidFill>
                  <a:schemeClr val="tx1"/>
                </a:solidFill>
                <a:latin typeface="Calibri" panose="020F0502020204030204" pitchFamily="34" charset="0"/>
                <a:cs typeface="Calibri" panose="020F0502020204030204" pitchFamily="34" charset="0"/>
              </a:rPr>
              <a:t>1 Z 2 beinhaltet eine Änderung  und lautet nunmehr (…)</a:t>
            </a:r>
            <a:endParaRPr lang="de-AT" dirty="0">
              <a:solidFill>
                <a:schemeClr val="tx1"/>
              </a:solidFill>
              <a:latin typeface="Calibri" panose="020F0502020204030204" pitchFamily="34" charset="0"/>
              <a:cs typeface="Calibri" panose="020F0502020204030204" pitchFamily="34" charset="0"/>
            </a:endParaRPr>
          </a:p>
          <a:p>
            <a:pPr marL="504000" lvl="2" indent="0">
              <a:buNone/>
            </a:pPr>
            <a:r>
              <a:rPr lang="de-AT" dirty="0" smtClean="0">
                <a:solidFill>
                  <a:schemeClr val="tx1"/>
                </a:solidFill>
                <a:latin typeface="Calibri" panose="020F0502020204030204" pitchFamily="34" charset="0"/>
                <a:cs typeface="Calibri" panose="020F0502020204030204" pitchFamily="34" charset="0"/>
              </a:rPr>
              <a:t>2. eine </a:t>
            </a:r>
            <a:r>
              <a:rPr lang="de-AT" dirty="0">
                <a:solidFill>
                  <a:schemeClr val="tx1"/>
                </a:solidFill>
                <a:latin typeface="Calibri" panose="020F0502020204030204" pitchFamily="34" charset="0"/>
                <a:cs typeface="Calibri" panose="020F0502020204030204" pitchFamily="34" charset="0"/>
              </a:rPr>
              <a:t>Klausurarbeit im Prüfungsgebiet „Fachklausur“ (480 Minuten, </a:t>
            </a:r>
            <a:r>
              <a:rPr lang="de-AT" strike="sngStrike" dirty="0">
                <a:solidFill>
                  <a:schemeClr val="tx1"/>
                </a:solidFill>
                <a:latin typeface="Calibri" panose="020F0502020204030204" pitchFamily="34" charset="0"/>
                <a:cs typeface="Calibri" panose="020F0502020204030204" pitchFamily="34" charset="0"/>
              </a:rPr>
              <a:t>graphisch und/oder praktisch </a:t>
            </a:r>
            <a:r>
              <a:rPr lang="de-AT" strike="sngStrike" dirty="0" smtClean="0">
                <a:solidFill>
                  <a:schemeClr val="tx1"/>
                </a:solidFill>
                <a:latin typeface="Calibri" panose="020F0502020204030204" pitchFamily="34" charset="0"/>
                <a:cs typeface="Calibri" panose="020F0502020204030204" pitchFamily="34" charset="0"/>
              </a:rPr>
              <a:t> </a:t>
            </a:r>
            <a:r>
              <a:rPr lang="de-AT" dirty="0" smtClean="0">
                <a:solidFill>
                  <a:srgbClr val="FF0000"/>
                </a:solidFill>
                <a:latin typeface="Calibri" panose="020F0502020204030204" pitchFamily="34" charset="0"/>
                <a:cs typeface="Calibri" panose="020F0502020204030204" pitchFamily="34" charset="0"/>
              </a:rPr>
              <a:t>schriftlich </a:t>
            </a:r>
            <a:r>
              <a:rPr lang="de-AT" dirty="0">
                <a:solidFill>
                  <a:srgbClr val="FF0000"/>
                </a:solidFill>
                <a:latin typeface="Calibri" panose="020F0502020204030204" pitchFamily="34" charset="0"/>
                <a:cs typeface="Calibri" panose="020F0502020204030204" pitchFamily="34" charset="0"/>
              </a:rPr>
              <a:t>oder</a:t>
            </a:r>
            <a:r>
              <a:rPr lang="de-AT" dirty="0">
                <a:solidFill>
                  <a:schemeClr val="tx1"/>
                </a:solidFill>
                <a:latin typeface="Calibri" panose="020F0502020204030204" pitchFamily="34" charset="0"/>
                <a:cs typeface="Calibri" panose="020F0502020204030204" pitchFamily="34" charset="0"/>
              </a:rPr>
              <a:t> graphisch </a:t>
            </a:r>
            <a:r>
              <a:rPr lang="de-AT" dirty="0">
                <a:solidFill>
                  <a:srgbClr val="FF0000"/>
                </a:solidFill>
                <a:latin typeface="Calibri" panose="020F0502020204030204" pitchFamily="34" charset="0"/>
                <a:cs typeface="Calibri" panose="020F0502020204030204" pitchFamily="34" charset="0"/>
              </a:rPr>
              <a:t>und</a:t>
            </a:r>
            <a:r>
              <a:rPr lang="de-AT" dirty="0">
                <a:solidFill>
                  <a:schemeClr val="tx1"/>
                </a:solidFill>
                <a:latin typeface="Calibri" panose="020F0502020204030204" pitchFamily="34" charset="0"/>
                <a:cs typeface="Calibri" panose="020F0502020204030204" pitchFamily="34" charset="0"/>
              </a:rPr>
              <a:t> praktisch).</a:t>
            </a:r>
          </a:p>
          <a:p>
            <a:pPr marL="0" indent="0">
              <a:buNone/>
            </a:pPr>
            <a:r>
              <a:rPr lang="de-AT" dirty="0" smtClean="0">
                <a:solidFill>
                  <a:schemeClr val="tx1"/>
                </a:solidFill>
                <a:latin typeface="Calibri" panose="020F0502020204030204" pitchFamily="34" charset="0"/>
                <a:cs typeface="Calibri" panose="020F0502020204030204" pitchFamily="34" charset="0"/>
              </a:rPr>
              <a:t>.</a:t>
            </a:r>
            <a:endParaRPr lang="de-DE" dirty="0" smtClean="0">
              <a:solidFill>
                <a:schemeClr val="tx1"/>
              </a:solidFill>
              <a:latin typeface="Calibri" panose="020F0502020204030204" pitchFamily="34" charset="0"/>
              <a:cs typeface="Calibri" panose="020F0502020204030204" pitchFamily="34" charset="0"/>
            </a:endParaRPr>
          </a:p>
        </p:txBody>
      </p:sp>
      <p:sp>
        <p:nvSpPr>
          <p:cNvPr id="6" name="Foliennummernplatzhalter 5"/>
          <p:cNvSpPr>
            <a:spLocks noGrp="1"/>
          </p:cNvSpPr>
          <p:nvPr>
            <p:ph type="sldNum" sz="quarter" idx="12"/>
          </p:nvPr>
        </p:nvSpPr>
        <p:spPr/>
        <p:txBody>
          <a:bodyPr/>
          <a:lstStyle/>
          <a:p>
            <a:fld id="{1206269C-C24E-4E80-9A4B-E7E19BB59A67}" type="slidenum">
              <a:rPr lang="de-AT" smtClean="0">
                <a:latin typeface="Calibri" panose="020F0502020204030204" pitchFamily="34" charset="0"/>
                <a:cs typeface="Calibri" panose="020F0502020204030204" pitchFamily="34" charset="0"/>
              </a:rPr>
              <a:pPr/>
              <a:t>4</a:t>
            </a:fld>
            <a:endParaRPr lang="de-A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9821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476686" y="1793480"/>
            <a:ext cx="7978775" cy="3922713"/>
          </a:xfrm>
        </p:spPr>
        <p:txBody>
          <a:bodyPr/>
          <a:lstStyle/>
          <a:p>
            <a:r>
              <a:rPr lang="de-DE" dirty="0" smtClean="0">
                <a:solidFill>
                  <a:schemeClr val="tx1"/>
                </a:solidFill>
                <a:latin typeface="Calibri" panose="020F0502020204030204" pitchFamily="34" charset="0"/>
                <a:cs typeface="Calibri" panose="020F0502020204030204" pitchFamily="34" charset="0"/>
              </a:rPr>
              <a:t>3. Unterabschnitt - Abschlussprüfung an Meister-, Werkmeister- und Bauhandwerkerschulen (…)</a:t>
            </a:r>
          </a:p>
          <a:p>
            <a:pPr lvl="1">
              <a:buFont typeface="Symbol" panose="05050102010706020507" pitchFamily="18" charset="2"/>
              <a:buChar char="-"/>
            </a:pPr>
            <a:r>
              <a:rPr lang="de-DE" dirty="0" smtClean="0">
                <a:solidFill>
                  <a:schemeClr val="tx1"/>
                </a:solidFill>
                <a:latin typeface="Calibri" panose="020F0502020204030204" pitchFamily="34" charset="0"/>
                <a:cs typeface="Calibri" panose="020F0502020204030204" pitchFamily="34" charset="0"/>
              </a:rPr>
              <a:t>§ 31 </a:t>
            </a:r>
            <a:r>
              <a:rPr lang="de-DE" dirty="0">
                <a:solidFill>
                  <a:schemeClr val="tx1"/>
                </a:solidFill>
                <a:latin typeface="Calibri" panose="020F0502020204030204" pitchFamily="34" charset="0"/>
                <a:cs typeface="Calibri" panose="020F0502020204030204" pitchFamily="34" charset="0"/>
              </a:rPr>
              <a:t>Abs. </a:t>
            </a:r>
            <a:r>
              <a:rPr lang="de-DE" dirty="0" smtClean="0">
                <a:solidFill>
                  <a:schemeClr val="tx1"/>
                </a:solidFill>
                <a:latin typeface="Calibri" panose="020F0502020204030204" pitchFamily="34" charset="0"/>
                <a:cs typeface="Calibri" panose="020F0502020204030204" pitchFamily="34" charset="0"/>
              </a:rPr>
              <a:t>2 beinhaltet eine Ergänzung und lautet nunmehr</a:t>
            </a:r>
          </a:p>
          <a:p>
            <a:pPr marL="504000" lvl="2" indent="0">
              <a:buNone/>
            </a:pPr>
            <a:r>
              <a:rPr lang="de-AT" dirty="0" smtClean="0">
                <a:solidFill>
                  <a:schemeClr val="tx1"/>
                </a:solidFill>
                <a:latin typeface="Calibri" panose="020F0502020204030204" pitchFamily="34" charset="0"/>
                <a:cs typeface="Calibri" panose="020F0502020204030204" pitchFamily="34" charset="0"/>
              </a:rPr>
              <a:t>(</a:t>
            </a:r>
            <a:r>
              <a:rPr lang="de-AT" dirty="0">
                <a:solidFill>
                  <a:schemeClr val="tx1"/>
                </a:solidFill>
                <a:latin typeface="Calibri" panose="020F0502020204030204" pitchFamily="34" charset="0"/>
                <a:cs typeface="Calibri" panose="020F0502020204030204" pitchFamily="34" charset="0"/>
              </a:rPr>
              <a:t>2) Das Prüfungsgebiet „Fachklausur“ umfasst den Lehrstoff der Pflichtgegenstände aus dem Fachbereich </a:t>
            </a:r>
            <a:r>
              <a:rPr lang="de-AT" dirty="0">
                <a:solidFill>
                  <a:srgbClr val="FF0000"/>
                </a:solidFill>
                <a:latin typeface="Calibri" panose="020F0502020204030204" pitchFamily="34" charset="0"/>
                <a:cs typeface="Calibri" panose="020F0502020204030204" pitchFamily="34" charset="0"/>
              </a:rPr>
              <a:t>und hat eine projektorientierte Aufgabenstellung zu enthalten</a:t>
            </a:r>
            <a:r>
              <a:rPr lang="de-AT" dirty="0" smtClean="0">
                <a:solidFill>
                  <a:srgbClr val="FF0000"/>
                </a:solidFill>
                <a:latin typeface="Calibri" panose="020F0502020204030204" pitchFamily="34" charset="0"/>
                <a:cs typeface="Calibri" panose="020F0502020204030204" pitchFamily="34" charset="0"/>
              </a:rPr>
              <a:t>.</a:t>
            </a:r>
            <a:endParaRPr lang="de-AT" dirty="0">
              <a:solidFill>
                <a:schemeClr val="tx1"/>
              </a:solidFill>
              <a:latin typeface="Calibri" panose="020F0502020204030204" pitchFamily="34" charset="0"/>
              <a:cs typeface="Calibri" panose="020F0502020204030204" pitchFamily="34" charset="0"/>
            </a:endParaRPr>
          </a:p>
          <a:p>
            <a:pPr marL="0" indent="0">
              <a:buNone/>
            </a:pPr>
            <a:endParaRPr lang="de-DE" dirty="0" smtClean="0">
              <a:solidFill>
                <a:schemeClr val="tx1"/>
              </a:solidFill>
              <a:latin typeface="Calibri" panose="020F0502020204030204" pitchFamily="34" charset="0"/>
              <a:cs typeface="Calibri" panose="020F0502020204030204" pitchFamily="34" charset="0"/>
            </a:endParaRPr>
          </a:p>
        </p:txBody>
      </p:sp>
      <p:sp>
        <p:nvSpPr>
          <p:cNvPr id="6" name="Foliennummernplatzhalter 5"/>
          <p:cNvSpPr>
            <a:spLocks noGrp="1"/>
          </p:cNvSpPr>
          <p:nvPr>
            <p:ph type="sldNum" sz="quarter" idx="12"/>
          </p:nvPr>
        </p:nvSpPr>
        <p:spPr/>
        <p:txBody>
          <a:bodyPr/>
          <a:lstStyle/>
          <a:p>
            <a:fld id="{1206269C-C24E-4E80-9A4B-E7E19BB59A67}" type="slidenum">
              <a:rPr lang="de-AT" smtClean="0">
                <a:latin typeface="Calibri" panose="020F0502020204030204" pitchFamily="34" charset="0"/>
                <a:cs typeface="Calibri" panose="020F0502020204030204" pitchFamily="34" charset="0"/>
              </a:rPr>
              <a:pPr/>
              <a:t>5</a:t>
            </a:fld>
            <a:endParaRPr lang="de-A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186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1117084"/>
            <a:ext cx="7978525" cy="829455"/>
          </a:xfrm>
        </p:spPr>
        <p:txBody>
          <a:bodyPr/>
          <a:lstStyle/>
          <a:p>
            <a:r>
              <a:rPr lang="de-AT" dirty="0" smtClean="0">
                <a:latin typeface="Calibri" panose="020F0502020204030204" pitchFamily="34" charset="0"/>
                <a:cs typeface="Calibri" panose="020F0502020204030204" pitchFamily="34" charset="0"/>
              </a:rPr>
              <a:t>Änderungen in der PO im BHS-Bereich </a:t>
            </a:r>
            <a:endParaRPr lang="de-DE" dirty="0">
              <a:latin typeface="Calibri" panose="020F0502020204030204" pitchFamily="34" charset="0"/>
              <a:cs typeface="Calibri" panose="020F0502020204030204" pitchFamily="34" charset="0"/>
            </a:endParaRPr>
          </a:p>
        </p:txBody>
      </p:sp>
      <p:sp>
        <p:nvSpPr>
          <p:cNvPr id="3" name="Textplatzhalter 2"/>
          <p:cNvSpPr>
            <a:spLocks noGrp="1"/>
          </p:cNvSpPr>
          <p:nvPr>
            <p:ph type="body" sz="quarter" idx="13"/>
          </p:nvPr>
        </p:nvSpPr>
        <p:spPr>
          <a:xfrm>
            <a:off x="476686" y="1793480"/>
            <a:ext cx="7978775" cy="3922713"/>
          </a:xfrm>
        </p:spPr>
        <p:txBody>
          <a:bodyPr/>
          <a:lstStyle/>
          <a:p>
            <a:r>
              <a:rPr lang="de-DE" dirty="0" smtClean="0">
                <a:latin typeface="Calibri" panose="020F0502020204030204" pitchFamily="34" charset="0"/>
                <a:cs typeface="Calibri" panose="020F0502020204030204" pitchFamily="34" charset="0"/>
              </a:rPr>
              <a:t>§ 9 Abs. 2 wurde um einen Satz ergänzt und lautet nunmehr </a:t>
            </a:r>
          </a:p>
          <a:p>
            <a:pPr lvl="1"/>
            <a:r>
              <a:rPr lang="de-AT" dirty="0" smtClean="0">
                <a:latin typeface="Calibri" panose="020F0502020204030204" pitchFamily="34" charset="0"/>
                <a:cs typeface="Calibri" panose="020F0502020204030204" pitchFamily="34" charset="0"/>
              </a:rPr>
              <a:t>(</a:t>
            </a:r>
            <a:r>
              <a:rPr lang="de-AT" dirty="0">
                <a:latin typeface="Calibri" panose="020F0502020204030204" pitchFamily="34" charset="0"/>
                <a:cs typeface="Calibri" panose="020F0502020204030204" pitchFamily="34" charset="0"/>
              </a:rPr>
              <a:t>2) Die Erstellung der Arbeit ist in einem von der Prüfungskandidatin oder vom Prüfungskandidaten zu erstellenden Begleitprotokoll zu dokumentieren, welches jedenfalls den Arbeitsablauf sowie die verwendeten Hilfsmittel und Hilfestellungen anzuführen hat. Das Begleitprotokoll ist der schriftlichen Arbeit beizulegen. </a:t>
            </a:r>
            <a:r>
              <a:rPr lang="de-AT" dirty="0">
                <a:solidFill>
                  <a:srgbClr val="FF0000"/>
                </a:solidFill>
                <a:latin typeface="Calibri" panose="020F0502020204030204" pitchFamily="34" charset="0"/>
                <a:cs typeface="Calibri" panose="020F0502020204030204" pitchFamily="34" charset="0"/>
              </a:rPr>
              <a:t>Sofern eine KI-Anwendung genutzt wird, muss diese kenntlich gemacht werden</a:t>
            </a:r>
            <a:r>
              <a:rPr lang="de-AT" dirty="0" smtClean="0">
                <a:solidFill>
                  <a:srgbClr val="FF0000"/>
                </a:solidFill>
                <a:latin typeface="Calibri" panose="020F0502020204030204" pitchFamily="34" charset="0"/>
                <a:cs typeface="Calibri" panose="020F0502020204030204" pitchFamily="34" charset="0"/>
              </a:rPr>
              <a:t>.</a:t>
            </a:r>
          </a:p>
          <a:p>
            <a:r>
              <a:rPr lang="de-DE" dirty="0">
                <a:solidFill>
                  <a:schemeClr val="tx1"/>
                </a:solidFill>
                <a:latin typeface="Calibri" panose="020F0502020204030204" pitchFamily="34" charset="0"/>
                <a:cs typeface="Calibri" panose="020F0502020204030204" pitchFamily="34" charset="0"/>
              </a:rPr>
              <a:t>§ 9 Abs. </a:t>
            </a:r>
            <a:r>
              <a:rPr lang="de-DE" dirty="0" smtClean="0">
                <a:solidFill>
                  <a:schemeClr val="tx1"/>
                </a:solidFill>
                <a:latin typeface="Calibri" panose="020F0502020204030204" pitchFamily="34" charset="0"/>
                <a:cs typeface="Calibri" panose="020F0502020204030204" pitchFamily="34" charset="0"/>
              </a:rPr>
              <a:t>4 beinhaltet eine Änderung der Prüfungsdauer und eine Ergänzung und lautet nunmehr</a:t>
            </a:r>
          </a:p>
          <a:p>
            <a:pPr lvl="1"/>
            <a:r>
              <a:rPr lang="de-AT" dirty="0" smtClean="0">
                <a:solidFill>
                  <a:schemeClr val="tx1"/>
                </a:solidFill>
                <a:latin typeface="Calibri" panose="020F0502020204030204" pitchFamily="34" charset="0"/>
                <a:cs typeface="Calibri" panose="020F0502020204030204" pitchFamily="34" charset="0"/>
              </a:rPr>
              <a:t>(</a:t>
            </a:r>
            <a:r>
              <a:rPr lang="de-AT" dirty="0">
                <a:solidFill>
                  <a:schemeClr val="tx1"/>
                </a:solidFill>
                <a:latin typeface="Calibri" panose="020F0502020204030204" pitchFamily="34" charset="0"/>
                <a:cs typeface="Calibri" panose="020F0502020204030204" pitchFamily="34" charset="0"/>
              </a:rPr>
              <a:t>4) Die Dauer der Präsentation und der Diskussion hat </a:t>
            </a:r>
            <a:r>
              <a:rPr lang="de-AT" dirty="0" smtClean="0">
                <a:solidFill>
                  <a:schemeClr val="tx1"/>
                </a:solidFill>
                <a:latin typeface="Calibri" panose="020F0502020204030204" pitchFamily="34" charset="0"/>
                <a:cs typeface="Calibri" panose="020F0502020204030204" pitchFamily="34" charset="0"/>
              </a:rPr>
              <a:t>höchstens </a:t>
            </a:r>
            <a:r>
              <a:rPr lang="de-AT" strike="sngStrike" dirty="0" smtClean="0">
                <a:solidFill>
                  <a:schemeClr val="tx1"/>
                </a:solidFill>
                <a:latin typeface="Calibri" panose="020F0502020204030204" pitchFamily="34" charset="0"/>
                <a:cs typeface="Calibri" panose="020F0502020204030204" pitchFamily="34" charset="0"/>
              </a:rPr>
              <a:t>15</a:t>
            </a:r>
            <a:r>
              <a:rPr lang="de-AT" dirty="0" smtClean="0">
                <a:solidFill>
                  <a:schemeClr val="tx1"/>
                </a:solidFill>
                <a:latin typeface="Calibri" panose="020F0502020204030204" pitchFamily="34" charset="0"/>
                <a:cs typeface="Calibri" panose="020F0502020204030204" pitchFamily="34" charset="0"/>
              </a:rPr>
              <a:t> </a:t>
            </a:r>
            <a:r>
              <a:rPr lang="de-AT" dirty="0">
                <a:solidFill>
                  <a:srgbClr val="FF0000"/>
                </a:solidFill>
                <a:latin typeface="Calibri" panose="020F0502020204030204" pitchFamily="34" charset="0"/>
                <a:cs typeface="Calibri" panose="020F0502020204030204" pitchFamily="34" charset="0"/>
              </a:rPr>
              <a:t>25</a:t>
            </a:r>
            <a:r>
              <a:rPr lang="de-AT" dirty="0">
                <a:solidFill>
                  <a:schemeClr val="tx1"/>
                </a:solidFill>
                <a:latin typeface="Calibri" panose="020F0502020204030204" pitchFamily="34" charset="0"/>
                <a:cs typeface="Calibri" panose="020F0502020204030204" pitchFamily="34" charset="0"/>
              </a:rPr>
              <a:t> Minuten pro Prüfungskandidatin und Prüfungskandidat zu betragen, </a:t>
            </a:r>
            <a:r>
              <a:rPr lang="de-AT" dirty="0">
                <a:solidFill>
                  <a:srgbClr val="FF0000"/>
                </a:solidFill>
                <a:latin typeface="Calibri" panose="020F0502020204030204" pitchFamily="34" charset="0"/>
                <a:cs typeface="Calibri" panose="020F0502020204030204" pitchFamily="34" charset="0"/>
              </a:rPr>
              <a:t>wobei der überwiegende Teil für die Diskussion verwendet werden muss</a:t>
            </a:r>
            <a:r>
              <a:rPr lang="de-AT" dirty="0">
                <a:solidFill>
                  <a:schemeClr val="tx1"/>
                </a:solidFill>
                <a:latin typeface="Calibri" panose="020F0502020204030204" pitchFamily="34" charset="0"/>
                <a:cs typeface="Calibri" panose="020F0502020204030204" pitchFamily="34" charset="0"/>
              </a:rPr>
              <a:t>.</a:t>
            </a:r>
            <a:endParaRPr lang="de-DE" dirty="0" smtClean="0">
              <a:solidFill>
                <a:schemeClr val="tx1"/>
              </a:solidFill>
              <a:latin typeface="Calibri" panose="020F0502020204030204" pitchFamily="34" charset="0"/>
              <a:cs typeface="Calibri" panose="020F0502020204030204" pitchFamily="34" charset="0"/>
            </a:endParaRPr>
          </a:p>
        </p:txBody>
      </p:sp>
      <p:sp>
        <p:nvSpPr>
          <p:cNvPr id="6" name="Foliennummernplatzhalter 5"/>
          <p:cNvSpPr>
            <a:spLocks noGrp="1"/>
          </p:cNvSpPr>
          <p:nvPr>
            <p:ph type="sldNum" sz="quarter" idx="12"/>
          </p:nvPr>
        </p:nvSpPr>
        <p:spPr/>
        <p:txBody>
          <a:bodyPr/>
          <a:lstStyle/>
          <a:p>
            <a:fld id="{1206269C-C24E-4E80-9A4B-E7E19BB59A67}" type="slidenum">
              <a:rPr lang="de-AT" smtClean="0">
                <a:latin typeface="Calibri" panose="020F0502020204030204" pitchFamily="34" charset="0"/>
                <a:cs typeface="Calibri" panose="020F0502020204030204" pitchFamily="34" charset="0"/>
              </a:rPr>
              <a:pPr/>
              <a:t>6</a:t>
            </a:fld>
            <a:endParaRPr lang="de-A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0012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BMBWF-4x3">
  <a:themeElements>
    <a:clrScheme name="Republik-AT">
      <a:dk1>
        <a:srgbClr val="000000"/>
      </a:dk1>
      <a:lt1>
        <a:srgbClr val="E6EFF3"/>
      </a:lt1>
      <a:dk2>
        <a:srgbClr val="E6320F"/>
      </a:dk2>
      <a:lt2>
        <a:srgbClr val="FFFFFF"/>
      </a:lt2>
      <a:accent1>
        <a:srgbClr val="CA0237"/>
      </a:accent1>
      <a:accent2>
        <a:srgbClr val="5FB564"/>
      </a:accent2>
      <a:accent3>
        <a:srgbClr val="950F53"/>
      </a:accent3>
      <a:accent4>
        <a:srgbClr val="F59C00"/>
      </a:accent4>
      <a:accent5>
        <a:srgbClr val="3BACBE"/>
      </a:accent5>
      <a:accent6>
        <a:srgbClr val="BCCF00"/>
      </a:accent6>
      <a:hlink>
        <a:srgbClr val="1C1C1C"/>
      </a:hlink>
      <a:folHlink>
        <a:srgbClr val="636362"/>
      </a:folHlink>
    </a:clrScheme>
    <a:fontScheme name="BKA2018-Schriften">
      <a:majorFont>
        <a:latin typeface="Corbel"/>
        <a:ea typeface=""/>
        <a:cs typeface=""/>
      </a:majorFont>
      <a:minorFont>
        <a:latin typeface="Corbel"/>
        <a:ea typeface=""/>
        <a:cs typeface=""/>
      </a:minorFont>
    </a:fontScheme>
    <a:fmtScheme name="Klarhei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BMBWF-4x3</Template>
  <TotalTime>0</TotalTime>
  <Words>421</Words>
  <Application>Microsoft Office PowerPoint</Application>
  <PresentationFormat>Bildschirmpräsentation (4:3)</PresentationFormat>
  <Paragraphs>31</Paragraphs>
  <Slides>6</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6</vt:i4>
      </vt:variant>
    </vt:vector>
  </HeadingPairs>
  <TitlesOfParts>
    <vt:vector size="14" baseType="lpstr">
      <vt:lpstr>Arial</vt:lpstr>
      <vt:lpstr>Calibri</vt:lpstr>
      <vt:lpstr>Corbel</vt:lpstr>
      <vt:lpstr>Courier New</vt:lpstr>
      <vt:lpstr>Symbol</vt:lpstr>
      <vt:lpstr>Times New Roman</vt:lpstr>
      <vt:lpstr>Wingdings</vt:lpstr>
      <vt:lpstr>BMBWF-4x3</vt:lpstr>
      <vt:lpstr>   Änderungen im Bereich der abschließenden Prüfungen/BMHS   </vt:lpstr>
      <vt:lpstr>Änderungen im BMS-Bereich (inkl. Sonderformen)</vt:lpstr>
      <vt:lpstr>PowerPoint-Präsentation</vt:lpstr>
      <vt:lpstr>Änderungen in der PO im BMS-Bereich </vt:lpstr>
      <vt:lpstr>PowerPoint-Präsentation</vt:lpstr>
      <vt:lpstr>Änderungen in der PO im BHS-Bereich </vt:lpstr>
    </vt:vector>
  </TitlesOfParts>
  <Company>bm: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Dienstbesprechung Bildungsdirektionen</dc:title>
  <dc:creator>Ponath Birgit</dc:creator>
  <cp:lastModifiedBy>Fiedler Nicole</cp:lastModifiedBy>
  <cp:revision>38</cp:revision>
  <cp:lastPrinted>2018-07-05T18:23:58Z</cp:lastPrinted>
  <dcterms:created xsi:type="dcterms:W3CDTF">2019-02-12T12:45:10Z</dcterms:created>
  <dcterms:modified xsi:type="dcterms:W3CDTF">2024-11-11T06:04:15Z</dcterms:modified>
</cp:coreProperties>
</file>